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48" r:id="rId2"/>
    <p:sldMasterId id="2147483763" r:id="rId3"/>
  </p:sldMasterIdLst>
  <p:notesMasterIdLst>
    <p:notesMasterId r:id="rId11"/>
  </p:notesMasterIdLst>
  <p:handoutMasterIdLst>
    <p:handoutMasterId r:id="rId12"/>
  </p:handoutMasterIdLst>
  <p:sldIdLst>
    <p:sldId id="257" r:id="rId4"/>
    <p:sldId id="270" r:id="rId5"/>
    <p:sldId id="271" r:id="rId6"/>
    <p:sldId id="272" r:id="rId7"/>
    <p:sldId id="3190" r:id="rId8"/>
    <p:sldId id="3191" r:id="rId9"/>
    <p:sldId id="265" r:id="rId10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526"/>
    <a:srgbClr val="58594A"/>
    <a:srgbClr val="85D0F3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05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630" y="9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4" d="100"/>
          <a:sy n="94" d="100"/>
        </p:scale>
        <p:origin x="37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20E199-B762-D64A-A7F0-21A7BE620F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1F764-0F4C-A64B-8AC2-5016FB74DC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F2F23-DA50-4146-8383-3E585F7267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44BDB-4F38-8349-80B4-5EE2B52EDCFF}" type="slidenum">
              <a:rPr lang="fi-FI" smtClean="0"/>
              <a:t>‹#›</a:t>
            </a:fld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FC6956-5781-8D43-ADC8-71B346F5FD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5CB36-8C9F-A043-9700-704CA117CB51}" type="datetimeFigureOut">
              <a:rPr lang="fi-FI" smtClean="0"/>
              <a:t>20.11.2023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9829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A83AA-AA2C-6A4A-B056-614432B0C774}" type="datetimeFigureOut">
              <a:rPr lang="fi-FI" smtClean="0"/>
              <a:t>20.11.2023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65D5B-E391-4540-B1D3-B24AC8736C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1664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065D5B-E391-4540-B1D3-B24AC8736C35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65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kuvapaikalla" preserve="1" userDrawn="1">
  <p:cSld name="title_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FAC7C955-DA2F-1448-8363-505EB94817A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97600" y="0"/>
            <a:ext cx="52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valokuva </a:t>
            </a:r>
            <a:r>
              <a:rPr lang="fi-FI" dirty="0" err="1"/>
              <a:t>Kameleon</a:t>
            </a:r>
            <a:r>
              <a:rPr lang="fi-FI" dirty="0"/>
              <a:t> välilehdeltä Kuvagalleria tai napsauttamalla kuvaketta</a:t>
            </a:r>
          </a:p>
        </p:txBody>
      </p:sp>
      <p:pic>
        <p:nvPicPr>
          <p:cNvPr id="18" name="dtitlelogoshape">
            <a:extLst>
              <a:ext uri="{FF2B5EF4-FFF2-40B4-BE49-F238E27FC236}">
                <a16:creationId xmlns:a16="http://schemas.microsoft.com/office/drawing/2014/main" id="{C1A1051A-2102-044D-823E-EBBE4C152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23" y="5568634"/>
            <a:ext cx="3218762" cy="547845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87C93FA-7150-4107-BD02-B0F3C61A1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600" y="363795"/>
            <a:ext cx="6304490" cy="2620606"/>
          </a:xfrm>
        </p:spPr>
        <p:txBody>
          <a:bodyPr tIns="0" bIns="0" anchor="b" anchorCtr="0"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3AAF16EA-E806-4F3B-8D54-55B5E448C5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800" y="3117599"/>
            <a:ext cx="6315290" cy="112501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 alaotsikko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0460D9-4BE0-4477-A717-E061943A0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9600" y="4774883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i-FI" sz="2000" smtClean="0">
                <a:solidFill>
                  <a:schemeClr val="tx1"/>
                </a:solidFill>
              </a:defRPr>
            </a:lvl1pPr>
          </a:lstStyle>
          <a:p>
            <a:r>
              <a:rPr lang="fi-FI"/>
              <a:t>21.11.2023</a:t>
            </a:r>
          </a:p>
        </p:txBody>
      </p:sp>
      <p:sp>
        <p:nvSpPr>
          <p:cNvPr id="8" name="DUName">
            <a:extLst>
              <a:ext uri="{FF2B5EF4-FFF2-40B4-BE49-F238E27FC236}">
                <a16:creationId xmlns:a16="http://schemas.microsoft.com/office/drawing/2014/main" id="{2A64F931-48AE-4641-8266-D1A73AF23F18}"/>
              </a:ext>
            </a:extLst>
          </p:cNvPr>
          <p:cNvSpPr txBox="1">
            <a:spLocks/>
          </p:cNvSpPr>
          <p:nvPr userDrawn="1"/>
        </p:nvSpPr>
        <p:spPr>
          <a:xfrm>
            <a:off x="478800" y="4394271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lang="fi-FI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i-FI" sz="2000" dirty="0">
              <a:solidFill>
                <a:schemeClr val="tx1"/>
              </a:solidFill>
            </a:endParaRP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B2B150C-058A-4AAF-A6B7-8C299D589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568196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3254064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aaltopahvikuvalla" preserve="1" userDrawn="1">
  <p:cSld name="subtilte_slide_aaltopahviru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sisä, istuminen, pöytä, banaani&#10;&#10;Kuvaus luotu automaattisesti">
            <a:extLst>
              <a:ext uri="{FF2B5EF4-FFF2-40B4-BE49-F238E27FC236}">
                <a16:creationId xmlns:a16="http://schemas.microsoft.com/office/drawing/2014/main" id="{2D8B7CEC-246E-4FCA-BDB9-B47EFD2FF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0981" y="0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 dirty="0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07DEC4F-8D47-460E-AEDB-CF1B60977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3B0344E1-EE28-D9E1-E08A-2B45DF511C93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16492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pilvikuvalla" preserve="1" userDrawn="1">
  <p:cSld name="subtilte_slide_pilv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pilvinen, pilvet, lentävä&#10;&#10;Kuvaus luotu automaattisesti">
            <a:extLst>
              <a:ext uri="{FF2B5EF4-FFF2-40B4-BE49-F238E27FC236}">
                <a16:creationId xmlns:a16="http://schemas.microsoft.com/office/drawing/2014/main" id="{D26B070C-9980-4BEA-9008-EA60AD26C4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0979" y="0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 dirty="0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C070A6AE-34F3-437C-827C-F2C6E6106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DA7F2B2E-35A4-1254-E3AA-ADA51C9D4341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879835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kuvapaikalla" preserve="1" userDrawn="1">
  <p:cSld name="subtilte_slide_picture_pl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 dirty="0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E0C36D7A-CD07-401E-8192-94AA27DE71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7055" y="0"/>
            <a:ext cx="5281612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valokuva </a:t>
            </a:r>
            <a:r>
              <a:rPr lang="fi-FI" dirty="0" err="1"/>
              <a:t>Kameleon</a:t>
            </a:r>
            <a:r>
              <a:rPr lang="fi-FI" dirty="0"/>
              <a:t> välilehdeltä Kuvagalleria tai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4248FBDF-AA11-4A95-A47C-5CE8B232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83D76D45-4310-D046-010C-A40AD51E8928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345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ppudia" preserve="1" userDrawn="1">
  <p:cSld name="end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0C2FE1C-37CF-AFEB-D633-0F58903F2B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171" y="1200907"/>
            <a:ext cx="4803658" cy="4456185"/>
          </a:xfrm>
          <a:prstGeom prst="rect">
            <a:avLst/>
          </a:prstGeom>
        </p:spPr>
      </p:pic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6F5092A4-AB4F-AE81-268C-83223D85EFE9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71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kuvapaikalla" preserve="1" userDrawn="1">
  <p:cSld name="Otsikkodia kuvapaik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FAC7C955-DA2F-1448-8363-505EB94817A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97600" y="0"/>
            <a:ext cx="52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/>
              <a:t>Lisää valokuva </a:t>
            </a:r>
            <a:r>
              <a:rPr lang="fi-FI" err="1"/>
              <a:t>Kameleon</a:t>
            </a:r>
            <a:r>
              <a:rPr lang="fi-FI"/>
              <a:t> välilehdeltä Kuvagalleria tai napsauttamalla kuvaketta</a:t>
            </a:r>
          </a:p>
        </p:txBody>
      </p:sp>
      <p:pic>
        <p:nvPicPr>
          <p:cNvPr id="18" name="dtitlelogoshape">
            <a:extLst>
              <a:ext uri="{FF2B5EF4-FFF2-40B4-BE49-F238E27FC236}">
                <a16:creationId xmlns:a16="http://schemas.microsoft.com/office/drawing/2014/main" id="{C1A1051A-2102-044D-823E-EBBE4C152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23" y="5568634"/>
            <a:ext cx="3218762" cy="547845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87C93FA-7150-4107-BD02-B0F3C61A1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600" y="363795"/>
            <a:ext cx="6304490" cy="2620606"/>
          </a:xfrm>
        </p:spPr>
        <p:txBody>
          <a:bodyPr tIns="0" bIns="0" anchor="b" anchorCtr="0">
            <a:normAutofit/>
          </a:bodyPr>
          <a:lstStyle>
            <a:lvl1pPr algn="l">
              <a:defRPr sz="4000"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3AAF16EA-E806-4F3B-8D54-55B5E448C5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800" y="3117599"/>
            <a:ext cx="6315290" cy="112501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 alaotsikko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0460D9-4BE0-4477-A717-E061943A0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9600" y="4774883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i-FI" sz="2000" smtClean="0">
                <a:solidFill>
                  <a:schemeClr val="tx1"/>
                </a:solidFill>
              </a:defRPr>
            </a:lvl1pPr>
          </a:lstStyle>
          <a:p>
            <a:r>
              <a:rPr lang="fi-FI"/>
              <a:t>21.11.2023</a:t>
            </a:r>
          </a:p>
        </p:txBody>
      </p:sp>
      <p:sp>
        <p:nvSpPr>
          <p:cNvPr id="8" name="DUName">
            <a:extLst>
              <a:ext uri="{FF2B5EF4-FFF2-40B4-BE49-F238E27FC236}">
                <a16:creationId xmlns:a16="http://schemas.microsoft.com/office/drawing/2014/main" id="{2A64F931-48AE-4641-8266-D1A73AF23F18}"/>
              </a:ext>
            </a:extLst>
          </p:cNvPr>
          <p:cNvSpPr txBox="1">
            <a:spLocks/>
          </p:cNvSpPr>
          <p:nvPr userDrawn="1"/>
        </p:nvSpPr>
        <p:spPr>
          <a:xfrm>
            <a:off x="478800" y="4394271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lang="fi-FI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i-FI" sz="2000">
              <a:solidFill>
                <a:schemeClr val="tx1"/>
              </a:solidFill>
            </a:endParaRP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B2B150C-058A-4AAF-A6B7-8C299D589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568196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8712297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0BA6B3-CB3D-8F47-A81E-48885D22A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ACF4DAD1-3A69-C142-BDE9-9E0DC1BBE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E4CAE-8655-5D40-8396-6E1E42B083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9670" y="1440000"/>
            <a:ext cx="10687793" cy="4716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B0E119-865C-EF49-AB4E-47AF149DE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39888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12E5A26D-19AC-A4E7-D4B0-F34B87D9AE45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85556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, graafi ja tila seliitteelle" preserve="1" userDrawn="1">
  <p:cSld name="Otsikko, graafi ja tila seliitte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0BA6B3-CB3D-8F47-A81E-48885D22A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ACF4DAD1-3A69-C142-BDE9-9E0DC1BBE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E4CAE-8655-5D40-8396-6E1E42B083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9670" y="1440000"/>
            <a:ext cx="7300800" cy="4716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B0E119-865C-EF49-AB4E-47AF149DE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39888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A2C6D4DB-8D1C-4F75-A5A8-D7B2BC3497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921" y="1439999"/>
            <a:ext cx="3308565" cy="4716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B4D1D144-C9E2-447D-B9C5-14270E85C009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20011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kaksi sisältökohdetta väliotsikoilla" preserve="1" userDrawn="1">
  <p:cSld name="Otsikko ja kaksi sisältökohdetta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18BC3-C71F-1F40-8265-FB7F5E650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0CCE5E25-4848-EB46-9136-ED0A10CF8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9EF23142-3D3C-F044-8150-57AC95574F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9600" y="1440000"/>
            <a:ext cx="5089525" cy="42037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C8703391-D147-0448-B90A-931413949C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2781" y="1440000"/>
            <a:ext cx="5106873" cy="420373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D6AA817-A14F-FF48-B5EF-D0E10D035D3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E1DD3D1-C9EC-4205-9824-EB76ADE4310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0413" y="2016000"/>
            <a:ext cx="5106873" cy="414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1D00C477-2AB1-456B-B72B-6A1788680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9892" y="2016000"/>
            <a:ext cx="5106873" cy="414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73CA2C11-46F2-F5C6-C87F-F8F4906CD3A7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443961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ä ja kuva" preserve="1" userDrawn="1">
  <p:cSld name="Tekstiä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Photo"/>
          <p:cNvSpPr>
            <a:spLocks noGrp="1"/>
          </p:cNvSpPr>
          <p:nvPr>
            <p:ph type="pic" sz="quarter" idx="14" hasCustomPrompt="1"/>
          </p:nvPr>
        </p:nvSpPr>
        <p:spPr>
          <a:xfrm>
            <a:off x="6897600" y="0"/>
            <a:ext cx="5292000" cy="6868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valokuva </a:t>
            </a:r>
            <a:r>
              <a:rPr lang="fi-FI" err="1"/>
              <a:t>Kameleon</a:t>
            </a:r>
            <a:r>
              <a:rPr lang="fi-FI"/>
              <a:t> välilehdeltä Kuvagalleria tai napsauttamalla kuvaketta</a:t>
            </a:r>
          </a:p>
        </p:txBody>
      </p:sp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5336307" cy="1267746"/>
          </a:xfrm>
        </p:spPr>
        <p:txBody>
          <a:bodyPr/>
          <a:lstStyle>
            <a:lvl1pPr algn="l">
              <a:defRPr sz="3200" cap="none" baseline="0"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44E2F194-21B6-4684-B8A0-703CBCD131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4514" y="1840675"/>
            <a:ext cx="5351485" cy="44109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434DBB5-2665-4313-BB6F-9FA2D9513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B66EE7CF-7EE3-B84B-50B7-B2F21F0EF2B0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76463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, sisältö ja kaksi kuvaa" preserve="1" userDrawn="1">
  <p:cSld name="Otsikko, sisältö ja 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C14A879C-D0C2-4202-BEEC-2A2E70EAB27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53364" y="3429000"/>
            <a:ext cx="5294327" cy="334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5336307" cy="1267746"/>
          </a:xfrm>
        </p:spPr>
        <p:txBody>
          <a:bodyPr/>
          <a:lstStyle>
            <a:lvl1pPr algn="l">
              <a:defRPr sz="3200" cap="none" baseline="0"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C567358-739E-E245-AC37-B69830A46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2FC9C602-9A8A-4E8E-B582-95F10872FB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0413" y="1840675"/>
            <a:ext cx="5351486" cy="441135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C98B356A-C02A-475A-BBC7-AB9C9EDFC71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853365" y="36000"/>
            <a:ext cx="5294327" cy="334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21283CA2-FEA7-4DA4-84BA-197EB032A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433F2C1C-ED68-61D0-A249-9418208392BD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066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0BA6B3-CB3D-8F47-A81E-48885D22A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ACF4DAD1-3A69-C142-BDE9-9E0DC1BBE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E4CAE-8655-5D40-8396-6E1E42B083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9670" y="1440000"/>
            <a:ext cx="10687793" cy="4716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B0E119-865C-EF49-AB4E-47AF149DE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39888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D109B0EE-FEE3-27EA-B612-84728E6FC049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65712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ä ja slogan (vihreä tausta)" preserve="1" userDrawn="1">
  <p:cSld name="Tekstiä ja slogan (vihreä tau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5336307" cy="1267746"/>
          </a:xfrm>
        </p:spPr>
        <p:txBody>
          <a:bodyPr/>
          <a:lstStyle>
            <a:lvl1pPr algn="l">
              <a:defRPr sz="3200" cap="none" baseline="0"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AAFB5-1906-3D40-93A2-CB76400FAD65}"/>
              </a:ext>
            </a:extLst>
          </p:cNvPr>
          <p:cNvSpPr/>
          <p:nvPr userDrawn="1"/>
        </p:nvSpPr>
        <p:spPr>
          <a:xfrm>
            <a:off x="6840514" y="0"/>
            <a:ext cx="5351486" cy="68580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0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D1A27-B895-1A42-AFA3-236D0273B1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5864" y="1383160"/>
            <a:ext cx="4120786" cy="33613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Tähän</a:t>
            </a:r>
            <a:r>
              <a:rPr lang="en-GB"/>
              <a:t> </a:t>
            </a:r>
            <a:r>
              <a:rPr lang="en-GB" err="1"/>
              <a:t>lainaus</a:t>
            </a:r>
            <a:r>
              <a:rPr lang="en-GB"/>
              <a:t> tai </a:t>
            </a:r>
            <a:r>
              <a:rPr lang="en-GB" err="1"/>
              <a:t>nosto</a:t>
            </a:r>
            <a:endParaRPr lang="fi-FI"/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E24E172B-E61E-4E9D-AA95-F2EB6D4CF7F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4514" y="1840675"/>
            <a:ext cx="5351485" cy="444698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5258FA17-5238-4491-84C7-75BA8F132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293E101-5A2B-4FEA-B87E-1BC0B08E2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AD6EC566-9A92-BCFB-261D-B43DB9077F30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22907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kuusimetsäkuvalla" preserve="1" userDrawn="1">
  <p:cSld name="Väliotsikkodia kuusimetsä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ulko, kasvi, ruoho, vihreä&#10;&#10;Kuvaus luotu automaattisesti">
            <a:extLst>
              <a:ext uri="{FF2B5EF4-FFF2-40B4-BE49-F238E27FC236}">
                <a16:creationId xmlns:a16="http://schemas.microsoft.com/office/drawing/2014/main" id="{89BFC2AF-24A7-45CC-A8BF-2273DDC71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1595" y="-10873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6C54521D-862D-45BD-8F4E-0FC18AFE5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D579D28F-95C7-04DE-F583-53961D8C80B4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7485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lautatapulikuvalla" preserve="1" userDrawn="1">
  <p:cSld name="Väliotsikkodia lautatapuli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ulko, rakennus, katu, sivu&#10;&#10;Kuvaus luotu automaattisesti">
            <a:extLst>
              <a:ext uri="{FF2B5EF4-FFF2-40B4-BE49-F238E27FC236}">
                <a16:creationId xmlns:a16="http://schemas.microsoft.com/office/drawing/2014/main" id="{AA034375-BA2C-4707-B5C0-460E55155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0982" y="0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659857A7-4588-4320-B874-283C0351A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CFBEE7AD-9E06-510E-47D7-3F99D01FCB77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52646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aaltopahvikuvalla" preserve="1" userDrawn="1">
  <p:cSld name="Väliotsikkodia aaltopahvi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sisä, istuminen, pöytä, banaani&#10;&#10;Kuvaus luotu automaattisesti">
            <a:extLst>
              <a:ext uri="{FF2B5EF4-FFF2-40B4-BE49-F238E27FC236}">
                <a16:creationId xmlns:a16="http://schemas.microsoft.com/office/drawing/2014/main" id="{2D8B7CEC-246E-4FCA-BDB9-B47EFD2FF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0981" y="0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07DEC4F-8D47-460E-AEDB-CF1B60977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B9A4DC25-67A9-797B-D219-48D69EA916F3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74023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pilvikuvalla" preserve="1" userDrawn="1">
  <p:cSld name="Väliotsikkodia pilvi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pilvinen, pilvet, lentävä&#10;&#10;Kuvaus luotu automaattisesti">
            <a:extLst>
              <a:ext uri="{FF2B5EF4-FFF2-40B4-BE49-F238E27FC236}">
                <a16:creationId xmlns:a16="http://schemas.microsoft.com/office/drawing/2014/main" id="{D26B070C-9980-4BEA-9008-EA60AD26C4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0979" y="0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C070A6AE-34F3-437C-827C-F2C6E6106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AEC97D48-317F-98EB-8D51-AB24D8DBED34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163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kuvapaikalla" preserve="1" userDrawn="1">
  <p:cSld name="Väliotsikkodia kuvapaik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E0C36D7A-CD07-401E-8192-94AA27DE71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7055" y="0"/>
            <a:ext cx="5281612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/>
              <a:t>Lisää valokuva </a:t>
            </a:r>
            <a:r>
              <a:rPr lang="fi-FI" err="1"/>
              <a:t>Kameleon</a:t>
            </a:r>
            <a:r>
              <a:rPr lang="fi-FI"/>
              <a:t> välilehdeltä Kuvagalleria tai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4248FBDF-AA11-4A95-A47C-5CE8B232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6FF604F3-69D8-C8DF-7F87-DB319BCA9655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00968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ppudia" preserve="1" userDrawn="1">
  <p:cSld name="Loppu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F28FEEC-3BFE-459E-9537-9A066B8AAE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00" y="1141476"/>
            <a:ext cx="4587240" cy="4575048"/>
          </a:xfrm>
          <a:prstGeom prst="rect">
            <a:avLst/>
          </a:prstGeom>
        </p:spPr>
      </p:pic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46C5E5EC-B188-A92F-3A93-72E1AE11BC6A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14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98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28459" y="6482216"/>
            <a:ext cx="1797663" cy="281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fi-FI"/>
              <a:t>21.11.2023</a:t>
            </a:r>
            <a:endParaRPr lang="fi-FI" dirty="0"/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663746" y="6488862"/>
            <a:ext cx="815893" cy="27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500" dirty="0">
                <a:solidFill>
                  <a:schemeClr val="accent1"/>
                </a:solidFill>
              </a:defRPr>
            </a:lvl1pPr>
          </a:lstStyle>
          <a:p>
            <a:endParaRPr lang="fi-FI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5263680" y="6482862"/>
            <a:ext cx="767488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55E4D6E-AEF8-47CC-AEAF-ED7959F76389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d_lahde" hidden="1">
            <a:extLst>
              <a:ext uri="{FF2B5EF4-FFF2-40B4-BE49-F238E27FC236}">
                <a16:creationId xmlns:a16="http://schemas.microsoft.com/office/drawing/2014/main" id="{D0746C37-0AA1-1129-5B4C-7DEBB737DDD5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638104"/>
      </p:ext>
    </p:extLst>
  </p:cSld>
  <p:clrMapOvr>
    <a:masterClrMapping/>
  </p:clrMapOvr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 kuvapaikalla" preserve="1" userDrawn="1">
  <p:cSld name="Otsikkodia kuvapaik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FAC7C955-DA2F-1448-8363-505EB94817A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97600" y="0"/>
            <a:ext cx="52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valokuva </a:t>
            </a:r>
            <a:r>
              <a:rPr lang="fi-FI" dirty="0" err="1"/>
              <a:t>Kameleon</a:t>
            </a:r>
            <a:r>
              <a:rPr lang="fi-FI" dirty="0"/>
              <a:t> välilehdeltä Kuvagalleria tai napsauttamalla kuvaketta</a:t>
            </a:r>
          </a:p>
        </p:txBody>
      </p:sp>
      <p:pic>
        <p:nvPicPr>
          <p:cNvPr id="18" name="dtitlelogoshape">
            <a:extLst>
              <a:ext uri="{FF2B5EF4-FFF2-40B4-BE49-F238E27FC236}">
                <a16:creationId xmlns:a16="http://schemas.microsoft.com/office/drawing/2014/main" id="{C1A1051A-2102-044D-823E-EBBE4C152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23" y="5568634"/>
            <a:ext cx="3218762" cy="547845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87C93FA-7150-4107-BD02-B0F3C61A1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600" y="363795"/>
            <a:ext cx="6304490" cy="2620606"/>
          </a:xfrm>
        </p:spPr>
        <p:txBody>
          <a:bodyPr tIns="0" bIns="0" anchor="b" anchorCtr="0">
            <a:normAutofit/>
          </a:bodyPr>
          <a:lstStyle>
            <a:lvl1pPr algn="l">
              <a:defRPr sz="400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3AAF16EA-E806-4F3B-8D54-55B5E448C5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800" y="3117599"/>
            <a:ext cx="6315290" cy="112501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 alaotsikko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0460D9-4BE0-4477-A717-E061943A0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9600" y="4774883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i-FI" sz="2000" smtClean="0">
                <a:solidFill>
                  <a:schemeClr val="tx1"/>
                </a:solidFill>
              </a:defRPr>
            </a:lvl1pPr>
          </a:lstStyle>
          <a:p>
            <a:r>
              <a:rPr lang="fi-FI"/>
              <a:t>21.11.2023</a:t>
            </a:r>
          </a:p>
        </p:txBody>
      </p:sp>
      <p:sp>
        <p:nvSpPr>
          <p:cNvPr id="8" name="DUName">
            <a:extLst>
              <a:ext uri="{FF2B5EF4-FFF2-40B4-BE49-F238E27FC236}">
                <a16:creationId xmlns:a16="http://schemas.microsoft.com/office/drawing/2014/main" id="{2A64F931-48AE-4641-8266-D1A73AF23F18}"/>
              </a:ext>
            </a:extLst>
          </p:cNvPr>
          <p:cNvSpPr txBox="1">
            <a:spLocks/>
          </p:cNvSpPr>
          <p:nvPr userDrawn="1"/>
        </p:nvSpPr>
        <p:spPr>
          <a:xfrm>
            <a:off x="478800" y="4394271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lang="fi-FI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i-FI" sz="2000" dirty="0">
              <a:solidFill>
                <a:schemeClr val="tx1"/>
              </a:solidFill>
            </a:endParaRP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B2B150C-058A-4AAF-A6B7-8C299D589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568196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6455986"/>
      </p:ext>
    </p:extLst>
  </p:cSld>
  <p:clrMapOvr>
    <a:masterClrMapping/>
  </p:clrMapOvr>
  <p:hf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0BA6B3-CB3D-8F47-A81E-48885D22A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ACF4DAD1-3A69-C142-BDE9-9E0DC1BBE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E4CAE-8655-5D40-8396-6E1E42B083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9670" y="1440000"/>
            <a:ext cx="10687793" cy="4716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B0E119-865C-EF49-AB4E-47AF149DE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39888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4" name="d_lahde" hidden="1">
            <a:extLst>
              <a:ext uri="{FF2B5EF4-FFF2-40B4-BE49-F238E27FC236}">
                <a16:creationId xmlns:a16="http://schemas.microsoft.com/office/drawing/2014/main" id="{1665D95F-61D9-5078-281B-482198FD0AA7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188242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, graafi ja tila seliitteelle" preserve="1" userDrawn="1">
  <p:cSld name="title_and_content_empty_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0BA6B3-CB3D-8F47-A81E-48885D22A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ACF4DAD1-3A69-C142-BDE9-9E0DC1BBE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E4CAE-8655-5D40-8396-6E1E42B083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9670" y="1440000"/>
            <a:ext cx="7300800" cy="4716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B0E119-865C-EF49-AB4E-47AF149DE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39888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A2C6D4DB-8D1C-4F75-A5A8-D7B2BC3497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921" y="1439999"/>
            <a:ext cx="3308565" cy="4716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B0FC7FCD-64A6-1A13-3D59-BF1C1995F636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3495"/>
      </p:ext>
    </p:extLst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, graafi ja tila seliitteelle" preserve="1" userDrawn="1">
  <p:cSld name="Otsikko, graafi ja tila seliitte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0BA6B3-CB3D-8F47-A81E-48885D22AE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ACF4DAD1-3A69-C142-BDE9-9E0DC1BBE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E4CAE-8655-5D40-8396-6E1E42B083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9670" y="1440000"/>
            <a:ext cx="7300800" cy="4716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B0E119-865C-EF49-AB4E-47AF149DE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39888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A2C6D4DB-8D1C-4F75-A5A8-D7B2BC3497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921" y="1439999"/>
            <a:ext cx="3308565" cy="4716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_lahde" hidden="1">
            <a:extLst>
              <a:ext uri="{FF2B5EF4-FFF2-40B4-BE49-F238E27FC236}">
                <a16:creationId xmlns:a16="http://schemas.microsoft.com/office/drawing/2014/main" id="{D8D439B8-0D8F-9D07-2AAB-66848D0C6059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19750"/>
      </p:ext>
    </p:extLst>
  </p:cSld>
  <p:clrMapOvr>
    <a:masterClrMapping/>
  </p:clrMapOvr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kaksi sisältökohdetta väliotsikoilla" preserve="1" userDrawn="1">
  <p:cSld name="Otsikko ja kaksi sisältökohdetta väli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18BC3-C71F-1F40-8265-FB7F5E650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0CCE5E25-4848-EB46-9136-ED0A10CF8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9EF23142-3D3C-F044-8150-57AC95574F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9600" y="1440000"/>
            <a:ext cx="5089525" cy="42037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teksti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C8703391-D147-0448-B90A-931413949C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2781" y="1440000"/>
            <a:ext cx="5106873" cy="420373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teksti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D6AA817-A14F-FF48-B5EF-D0E10D035D3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E1DD3D1-C9EC-4205-9824-EB76ADE4310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0413" y="2016000"/>
            <a:ext cx="5106873" cy="414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1D00C477-2AB1-456B-B72B-6A1788680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9892" y="2016000"/>
            <a:ext cx="5106873" cy="414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_lahde" hidden="1">
            <a:extLst>
              <a:ext uri="{FF2B5EF4-FFF2-40B4-BE49-F238E27FC236}">
                <a16:creationId xmlns:a16="http://schemas.microsoft.com/office/drawing/2014/main" id="{633E3C88-3132-7A15-B329-AFC797ACB2BE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22585"/>
      </p:ext>
    </p:extLst>
  </p:cSld>
  <p:clrMapOvr>
    <a:masterClrMapping/>
  </p:clrMapOvr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ä ja kuva" preserve="1" userDrawn="1">
  <p:cSld name="Tekstiä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Photo"/>
          <p:cNvSpPr>
            <a:spLocks noGrp="1"/>
          </p:cNvSpPr>
          <p:nvPr>
            <p:ph type="pic" sz="quarter" idx="14" hasCustomPrompt="1"/>
          </p:nvPr>
        </p:nvSpPr>
        <p:spPr>
          <a:xfrm>
            <a:off x="6897600" y="0"/>
            <a:ext cx="5292000" cy="6868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valokuva </a:t>
            </a:r>
            <a:r>
              <a:rPr lang="fi-FI" dirty="0" err="1"/>
              <a:t>Kameleon</a:t>
            </a:r>
            <a:r>
              <a:rPr lang="fi-FI" dirty="0"/>
              <a:t> välilehdeltä Kuvagalleria tai napsauttamalla kuvaketta</a:t>
            </a:r>
          </a:p>
        </p:txBody>
      </p:sp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5336307" cy="1267746"/>
          </a:xfrm>
        </p:spPr>
        <p:txBody>
          <a:bodyPr/>
          <a:lstStyle>
            <a:lvl1pPr algn="l">
              <a:defRPr sz="3200" cap="none" baseline="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44E2F194-21B6-4684-B8A0-703CBCD131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4514" y="1840675"/>
            <a:ext cx="5351485" cy="44109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434DBB5-2665-4313-BB6F-9FA2D9513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3" name="d_lahde" hidden="1">
            <a:extLst>
              <a:ext uri="{FF2B5EF4-FFF2-40B4-BE49-F238E27FC236}">
                <a16:creationId xmlns:a16="http://schemas.microsoft.com/office/drawing/2014/main" id="{C3D3830F-0082-78DF-AABD-6958BB36F32D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61635"/>
      </p:ext>
    </p:extLst>
  </p:cSld>
  <p:clrMapOvr>
    <a:masterClrMapping/>
  </p:clrMapOvr>
  <p:hf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, sisältö ja kaksi kuvaa" preserve="1" userDrawn="1">
  <p:cSld name="Otsikko, sisältö ja 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C14A879C-D0C2-4202-BEEC-2A2E70EAB27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53364" y="3429000"/>
            <a:ext cx="5294327" cy="334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5336307" cy="1267746"/>
          </a:xfrm>
        </p:spPr>
        <p:txBody>
          <a:bodyPr/>
          <a:lstStyle>
            <a:lvl1pPr algn="l">
              <a:defRPr sz="3200" cap="none" baseline="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C567358-739E-E245-AC37-B69830A46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2FC9C602-9A8A-4E8E-B582-95F10872FB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0413" y="1840675"/>
            <a:ext cx="5351486" cy="441135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C98B356A-C02A-475A-BBC7-AB9C9EDFC71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853365" y="36000"/>
            <a:ext cx="5294327" cy="334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21283CA2-FEA7-4DA4-84BA-197EB032A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3" name="d_lahde" hidden="1">
            <a:extLst>
              <a:ext uri="{FF2B5EF4-FFF2-40B4-BE49-F238E27FC236}">
                <a16:creationId xmlns:a16="http://schemas.microsoft.com/office/drawing/2014/main" id="{ED01B0B5-66F9-0335-210C-2CEEFA1EAA90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364722"/>
      </p:ext>
    </p:extLst>
  </p:cSld>
  <p:clrMapOvr>
    <a:masterClrMapping/>
  </p:clrMapOvr>
  <p:hf hdr="0" ft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ä ja slogan (vihreä tausta)" preserve="1" userDrawn="1">
  <p:cSld name="Tekstiä ja slogan (vihreä tau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5336307" cy="1267746"/>
          </a:xfrm>
        </p:spPr>
        <p:txBody>
          <a:bodyPr/>
          <a:lstStyle>
            <a:lvl1pPr algn="l">
              <a:defRPr sz="3200" cap="none" baseline="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AAFB5-1906-3D40-93A2-CB76400FAD65}"/>
              </a:ext>
            </a:extLst>
          </p:cNvPr>
          <p:cNvSpPr/>
          <p:nvPr userDrawn="1"/>
        </p:nvSpPr>
        <p:spPr>
          <a:xfrm>
            <a:off x="6840514" y="0"/>
            <a:ext cx="5351486" cy="68580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00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D1A27-B895-1A42-AFA3-236D0273B1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5864" y="1383160"/>
            <a:ext cx="4120786" cy="33613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lainaus</a:t>
            </a:r>
            <a:r>
              <a:rPr lang="en-GB" dirty="0"/>
              <a:t> tai </a:t>
            </a:r>
            <a:r>
              <a:rPr lang="en-GB" dirty="0" err="1"/>
              <a:t>nosto</a:t>
            </a:r>
            <a:endParaRPr lang="fi-FI" dirty="0"/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E24E172B-E61E-4E9D-AA95-F2EB6D4CF7F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4514" y="1840675"/>
            <a:ext cx="5351485" cy="444698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5258FA17-5238-4491-84C7-75BA8F132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293E101-5A2B-4FEA-B87E-1BC0B08E2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4" name="d_lahde" hidden="1">
            <a:extLst>
              <a:ext uri="{FF2B5EF4-FFF2-40B4-BE49-F238E27FC236}">
                <a16:creationId xmlns:a16="http://schemas.microsoft.com/office/drawing/2014/main" id="{68F29A4C-0305-4665-175D-185CBF348F54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51885"/>
      </p:ext>
    </p:extLst>
  </p:cSld>
  <p:clrMapOvr>
    <a:masterClrMapping/>
  </p:clrMapOvr>
  <p:hf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kuusimetsäkuvalla" preserve="1" userDrawn="1">
  <p:cSld name="Väliotsikkodia kuusimetsä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ulko, kasvi, ruoho, vihreä&#10;&#10;Kuvaus luotu automaattisesti">
            <a:extLst>
              <a:ext uri="{FF2B5EF4-FFF2-40B4-BE49-F238E27FC236}">
                <a16:creationId xmlns:a16="http://schemas.microsoft.com/office/drawing/2014/main" id="{89BFC2AF-24A7-45CC-A8BF-2273DDC71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1595" y="-10873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 dirty="0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6C54521D-862D-45BD-8F4E-0FC18AFE5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3" name="d_lahde" hidden="1">
            <a:extLst>
              <a:ext uri="{FF2B5EF4-FFF2-40B4-BE49-F238E27FC236}">
                <a16:creationId xmlns:a16="http://schemas.microsoft.com/office/drawing/2014/main" id="{3DD13CC9-A73B-D782-1C21-C42630ACDAB2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9528"/>
      </p:ext>
    </p:extLst>
  </p:cSld>
  <p:clrMapOvr>
    <a:masterClrMapping/>
  </p:clrMapOvr>
  <p:hf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lautatapulikuvalla" preserve="1" userDrawn="1">
  <p:cSld name="Väliotsikkodia lautatapuli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ulko, rakennus, katu, sivu&#10;&#10;Kuvaus luotu automaattisesti">
            <a:extLst>
              <a:ext uri="{FF2B5EF4-FFF2-40B4-BE49-F238E27FC236}">
                <a16:creationId xmlns:a16="http://schemas.microsoft.com/office/drawing/2014/main" id="{AA034375-BA2C-4707-B5C0-460E55155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0982" y="0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/>
              <a:t>Lisää väliotsikko</a:t>
            </a:r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659857A7-4588-4320-B874-283C0351A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3" name="d_lahde" hidden="1">
            <a:extLst>
              <a:ext uri="{FF2B5EF4-FFF2-40B4-BE49-F238E27FC236}">
                <a16:creationId xmlns:a16="http://schemas.microsoft.com/office/drawing/2014/main" id="{2BF69FF0-559E-8711-AC16-DDD55C747713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40962"/>
      </p:ext>
    </p:extLst>
  </p:cSld>
  <p:clrMapOvr>
    <a:masterClrMapping/>
  </p:clrMapOvr>
  <p:hf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aaltopahvikuvalla" preserve="1" userDrawn="1">
  <p:cSld name="Väliotsikkodia aaltopahvi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sisä, istuminen, pöytä, banaani&#10;&#10;Kuvaus luotu automaattisesti">
            <a:extLst>
              <a:ext uri="{FF2B5EF4-FFF2-40B4-BE49-F238E27FC236}">
                <a16:creationId xmlns:a16="http://schemas.microsoft.com/office/drawing/2014/main" id="{2D8B7CEC-246E-4FCA-BDB9-B47EFD2FF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0981" y="0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 dirty="0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07DEC4F-8D47-460E-AEDB-CF1B60977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3" name="d_lahde" hidden="1">
            <a:extLst>
              <a:ext uri="{FF2B5EF4-FFF2-40B4-BE49-F238E27FC236}">
                <a16:creationId xmlns:a16="http://schemas.microsoft.com/office/drawing/2014/main" id="{6D6BF1A2-709C-C86E-6411-941A7FD23A27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573637"/>
      </p:ext>
    </p:extLst>
  </p:cSld>
  <p:clrMapOvr>
    <a:masterClrMapping/>
  </p:clrMapOvr>
  <p:hf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pilvikuvalla" preserve="1" userDrawn="1">
  <p:cSld name="Väliotsikkodia pilvi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pilvinen, pilvet, lentävä&#10;&#10;Kuvaus luotu automaattisesti">
            <a:extLst>
              <a:ext uri="{FF2B5EF4-FFF2-40B4-BE49-F238E27FC236}">
                <a16:creationId xmlns:a16="http://schemas.microsoft.com/office/drawing/2014/main" id="{D26B070C-9980-4BEA-9008-EA60AD26C4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0979" y="0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 dirty="0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C070A6AE-34F3-437C-827C-F2C6E6106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4" name="d_lahde" hidden="1">
            <a:extLst>
              <a:ext uri="{FF2B5EF4-FFF2-40B4-BE49-F238E27FC236}">
                <a16:creationId xmlns:a16="http://schemas.microsoft.com/office/drawing/2014/main" id="{450C91EE-57D3-4B43-D7D8-251176383708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68537"/>
      </p:ext>
    </p:extLst>
  </p:cSld>
  <p:clrMapOvr>
    <a:masterClrMapping/>
  </p:clrMapOvr>
  <p:hf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kuvapaikalla" preserve="1" userDrawn="1">
  <p:cSld name="Väliotsikkodia kuvapaik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 dirty="0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E0C36D7A-CD07-401E-8192-94AA27DE71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7055" y="0"/>
            <a:ext cx="5281612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Lisää valokuva </a:t>
            </a:r>
            <a:r>
              <a:rPr lang="fi-FI" dirty="0" err="1"/>
              <a:t>Kameleon</a:t>
            </a:r>
            <a:r>
              <a:rPr lang="fi-FI" dirty="0"/>
              <a:t> välilehdeltä Kuvagalleria tai napsauttamalla kuvaketta</a:t>
            </a:r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4248FBDF-AA11-4A95-A47C-5CE8B2327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3" name="d_lahde" hidden="1">
            <a:extLst>
              <a:ext uri="{FF2B5EF4-FFF2-40B4-BE49-F238E27FC236}">
                <a16:creationId xmlns:a16="http://schemas.microsoft.com/office/drawing/2014/main" id="{D60A1EFD-2E3A-DAB5-ACBA-C46B950F185C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515178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kaksi sisältökohdetta väliotsikoilla" preserve="1" userDrawn="1">
  <p:cSld name="title_two_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18BC3-C71F-1F40-8265-FB7F5E650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5" name="Otsikon paikkamerkki 1">
            <a:extLst>
              <a:ext uri="{FF2B5EF4-FFF2-40B4-BE49-F238E27FC236}">
                <a16:creationId xmlns:a16="http://schemas.microsoft.com/office/drawing/2014/main" id="{0CCE5E25-4848-EB46-9136-ED0A10CF8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9EF23142-3D3C-F044-8150-57AC95574F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9600" y="1440000"/>
            <a:ext cx="5089525" cy="42037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teksti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C8703391-D147-0448-B90A-931413949C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2781" y="1440000"/>
            <a:ext cx="5106873" cy="420373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teksti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D6AA817-A14F-FF48-B5EF-D0E10D035D3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E1DD3D1-C9EC-4205-9824-EB76ADE4310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0413" y="2016000"/>
            <a:ext cx="5106873" cy="414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1D00C477-2AB1-456B-B72B-6A1788680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9892" y="2016000"/>
            <a:ext cx="5106873" cy="414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2E6FAA83-425E-E5F3-A73E-827981998045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1538"/>
      </p:ext>
    </p:extLst>
  </p:cSld>
  <p:clrMapOvr>
    <a:masterClrMapping/>
  </p:clrMapOvr>
  <p:hf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ppudia" preserve="1" userDrawn="1">
  <p:cSld name="Loppu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0C2FE1C-37CF-AFEB-D633-0F58903F2B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171" y="1200907"/>
            <a:ext cx="4803658" cy="4456185"/>
          </a:xfrm>
          <a:prstGeom prst="rect">
            <a:avLst/>
          </a:prstGeom>
        </p:spPr>
      </p:pic>
      <p:sp>
        <p:nvSpPr>
          <p:cNvPr id="4" name="d_lahde" hidden="1">
            <a:extLst>
              <a:ext uri="{FF2B5EF4-FFF2-40B4-BE49-F238E27FC236}">
                <a16:creationId xmlns:a16="http://schemas.microsoft.com/office/drawing/2014/main" id="{8A25629C-9303-48F2-60D3-C0B103E5C498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8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ä ja kuva" preserve="1" userDrawn="1">
  <p:cSld name="title_conten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Photo"/>
          <p:cNvSpPr>
            <a:spLocks noGrp="1"/>
          </p:cNvSpPr>
          <p:nvPr>
            <p:ph type="pic" sz="quarter" idx="14" hasCustomPrompt="1"/>
          </p:nvPr>
        </p:nvSpPr>
        <p:spPr>
          <a:xfrm>
            <a:off x="6897600" y="0"/>
            <a:ext cx="5292000" cy="6868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valokuva </a:t>
            </a:r>
            <a:r>
              <a:rPr lang="fi-FI" dirty="0" err="1"/>
              <a:t>Kameleon</a:t>
            </a:r>
            <a:r>
              <a:rPr lang="fi-FI" dirty="0"/>
              <a:t> välilehdeltä Kuvagalleria tai napsauttamalla kuvaketta</a:t>
            </a:r>
          </a:p>
        </p:txBody>
      </p:sp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5336307" cy="1267746"/>
          </a:xfrm>
        </p:spPr>
        <p:txBody>
          <a:bodyPr/>
          <a:lstStyle>
            <a:lvl1pPr algn="l">
              <a:defRPr sz="3200" cap="none" baseline="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44E2F194-21B6-4684-B8A0-703CBCD131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4514" y="1840675"/>
            <a:ext cx="5351485" cy="44109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434DBB5-2665-4313-BB6F-9FA2D9513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3324CD64-CA9C-87ED-FD72-33BF12F046B7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753613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, sisältö ja kaksi kuvaa" preserve="1" userDrawn="1">
  <p:cSld name="title_content_two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C14A879C-D0C2-4202-BEEC-2A2E70EAB27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53364" y="3429000"/>
            <a:ext cx="5294327" cy="334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5336307" cy="1267746"/>
          </a:xfrm>
        </p:spPr>
        <p:txBody>
          <a:bodyPr/>
          <a:lstStyle>
            <a:lvl1pPr algn="l">
              <a:defRPr sz="3200" cap="none" baseline="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C567358-739E-E245-AC37-B69830A46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2FC9C602-9A8A-4E8E-B582-95F10872FB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0413" y="1840675"/>
            <a:ext cx="5351486" cy="441135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C98B356A-C02A-475A-BBC7-AB9C9EDFC71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853365" y="36000"/>
            <a:ext cx="5294327" cy="334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21283CA2-FEA7-4DA4-84BA-197EB032A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44357A86-8E4D-F0AD-E3F6-4306A416337C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293024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ä ja slogan (vihreä tausta)" preserve="1" userDrawn="1">
  <p:cSld name="title_content_sloga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759693" y="361054"/>
            <a:ext cx="5336307" cy="1267746"/>
          </a:xfrm>
        </p:spPr>
        <p:txBody>
          <a:bodyPr/>
          <a:lstStyle>
            <a:lvl1pPr algn="l">
              <a:defRPr sz="3200" cap="none" baseline="0"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AAFB5-1906-3D40-93A2-CB76400FAD65}"/>
              </a:ext>
            </a:extLst>
          </p:cNvPr>
          <p:cNvSpPr/>
          <p:nvPr userDrawn="1"/>
        </p:nvSpPr>
        <p:spPr>
          <a:xfrm>
            <a:off x="6840514" y="0"/>
            <a:ext cx="5351486" cy="68580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00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D1A27-B895-1A42-AFA3-236D0273B1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5864" y="1383160"/>
            <a:ext cx="4120786" cy="336136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Tähän</a:t>
            </a:r>
            <a:r>
              <a:rPr lang="en-GB" dirty="0"/>
              <a:t> </a:t>
            </a:r>
            <a:r>
              <a:rPr lang="en-GB" dirty="0" err="1"/>
              <a:t>lainaus</a:t>
            </a:r>
            <a:r>
              <a:rPr lang="en-GB" dirty="0"/>
              <a:t> tai </a:t>
            </a:r>
            <a:r>
              <a:rPr lang="en-GB" dirty="0" err="1"/>
              <a:t>nosto</a:t>
            </a:r>
            <a:endParaRPr lang="fi-FI" dirty="0"/>
          </a:p>
        </p:txBody>
      </p:sp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E24E172B-E61E-4E9D-AA95-F2EB6D4CF7F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4514" y="1840675"/>
            <a:ext cx="5351485" cy="444698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5258FA17-5238-4491-84C7-75BA8F132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293E101-5A2B-4FEA-B87E-1BC0B08E2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71B517C8-6BC7-DAD7-9E78-267B1BC74681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52520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kuusimetsäkuvalla" preserve="1" userDrawn="1">
  <p:cSld name="subtilte_slide_kuusi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ulko, kasvi, ruoho, vihreä&#10;&#10;Kuvaus luotu automaattisesti">
            <a:extLst>
              <a:ext uri="{FF2B5EF4-FFF2-40B4-BE49-F238E27FC236}">
                <a16:creationId xmlns:a16="http://schemas.microsoft.com/office/drawing/2014/main" id="{89BFC2AF-24A7-45CC-A8BF-2273DDC71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1595" y="-10873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 dirty="0"/>
              <a:t>Lisää väliotsikko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6C54521D-862D-45BD-8F4E-0FC18AFE5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0F7A5788-F3A2-6D74-998D-F3A2BC5A413B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63876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dia lautatapulikuvalla" preserve="1" userDrawn="1">
  <p:cSld name="subtilte_slide_lautatapu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ulko, rakennus, katu, sivu&#10;&#10;Kuvaus luotu automaattisesti">
            <a:extLst>
              <a:ext uri="{FF2B5EF4-FFF2-40B4-BE49-F238E27FC236}">
                <a16:creationId xmlns:a16="http://schemas.microsoft.com/office/drawing/2014/main" id="{AA034375-BA2C-4707-B5C0-460E55155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00982" y="0"/>
            <a:ext cx="5281938" cy="6858000"/>
          </a:xfrm>
          <a:prstGeom prst="rect">
            <a:avLst/>
          </a:prstGeom>
        </p:spPr>
      </p:pic>
      <p:sp>
        <p:nvSpPr>
          <p:cNvPr id="11" name="Otsikko 1"/>
          <p:cNvSpPr>
            <a:spLocks noGrp="1"/>
          </p:cNvSpPr>
          <p:nvPr>
            <p:ph type="title" hasCustomPrompt="1"/>
          </p:nvPr>
        </p:nvSpPr>
        <p:spPr>
          <a:xfrm>
            <a:off x="288000" y="2685600"/>
            <a:ext cx="6303600" cy="1800000"/>
          </a:xfrm>
        </p:spPr>
        <p:txBody>
          <a:bodyPr anchor="t" anchorCtr="0">
            <a:noAutofit/>
          </a:bodyPr>
          <a:lstStyle>
            <a:lvl1pPr algn="l">
              <a:defRPr sz="4000" cap="none" baseline="0"/>
            </a:lvl1pPr>
          </a:lstStyle>
          <a:p>
            <a:r>
              <a:rPr lang="fi-FI"/>
              <a:t>Lisää väliotsikko</a:t>
            </a:r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497151-1CB2-4D41-8303-6E05D66C8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659857A7-4588-4320-B874-283C0351A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2" name="d_lahde" hidden="1">
            <a:extLst>
              <a:ext uri="{FF2B5EF4-FFF2-40B4-BE49-F238E27FC236}">
                <a16:creationId xmlns:a16="http://schemas.microsoft.com/office/drawing/2014/main" id="{ADF454D8-5481-C5C6-5C42-D017DB9B3291}"/>
              </a:ext>
            </a:extLst>
          </p:cNvPr>
          <p:cNvSpPr txBox="1"/>
          <p:nvPr userDrawn="1"/>
        </p:nvSpPr>
        <p:spPr>
          <a:xfrm>
            <a:off x="2336800" y="6565900"/>
            <a:ext cx="6565900" cy="246221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en-GB" sz="1000">
              <a:solidFill>
                <a:srgbClr val="58594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21957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59693" y="1440000"/>
            <a:ext cx="10687793" cy="47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9" name="dlogoplaceholder" hidden="1"/>
          <p:cNvSpPr txBox="1"/>
          <p:nvPr userDrawn="1"/>
        </p:nvSpPr>
        <p:spPr>
          <a:xfrm>
            <a:off x="9337232" y="324000"/>
            <a:ext cx="1706844" cy="338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fi-FI" sz="800"/>
          </a:p>
        </p:txBody>
      </p:sp>
      <p:pic>
        <p:nvPicPr>
          <p:cNvPr id="7" name="dlogoshape">
            <a:extLst>
              <a:ext uri="{FF2B5EF4-FFF2-40B4-BE49-F238E27FC236}">
                <a16:creationId xmlns:a16="http://schemas.microsoft.com/office/drawing/2014/main" id="{BB2D5D97-EC59-497F-8A4A-2A10BF2E03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63" y="6398996"/>
            <a:ext cx="1988206" cy="3384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</p:spTree>
    <p:extLst>
      <p:ext uri="{BB962C8B-B14F-4D97-AF65-F5344CB8AC3E}">
        <p14:creationId xmlns:p14="http://schemas.microsoft.com/office/powerpoint/2010/main" val="211474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  <p:sldLayoutId id="2147483745" r:id="rId3"/>
    <p:sldLayoutId id="2147483706" r:id="rId4"/>
    <p:sldLayoutId id="2147483668" r:id="rId5"/>
    <p:sldLayoutId id="2147483726" r:id="rId6"/>
    <p:sldLayoutId id="2147483741" r:id="rId7"/>
    <p:sldLayoutId id="2147483743" r:id="rId8"/>
    <p:sldLayoutId id="2147483744" r:id="rId9"/>
    <p:sldLayoutId id="2147483742" r:id="rId10"/>
    <p:sldLayoutId id="2147483746" r:id="rId11"/>
    <p:sldLayoutId id="2147483747" r:id="rId12"/>
    <p:sldLayoutId id="2147483673" r:id="rId13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fi-FI" sz="3200" kern="1200" cap="none" baseline="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1200" cap="none" baseline="0">
          <a:solidFill>
            <a:srgbClr val="59594A"/>
          </a:solidFill>
          <a:latin typeface="+mn-lt"/>
          <a:ea typeface="+mn-ea"/>
          <a:cs typeface="+mn-cs"/>
        </a:defRPr>
      </a:lvl1pPr>
      <a:lvl2pPr marL="56880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3200" indent="-2844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59693" y="1440000"/>
            <a:ext cx="10687793" cy="47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/>
          </a:p>
        </p:txBody>
      </p:sp>
      <p:sp>
        <p:nvSpPr>
          <p:cNvPr id="9" name="dlogoplaceholder" hidden="1"/>
          <p:cNvSpPr txBox="1"/>
          <p:nvPr userDrawn="1"/>
        </p:nvSpPr>
        <p:spPr>
          <a:xfrm>
            <a:off x="9337232" y="324000"/>
            <a:ext cx="1706844" cy="338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fi-FI" sz="800"/>
          </a:p>
        </p:txBody>
      </p:sp>
      <p:pic>
        <p:nvPicPr>
          <p:cNvPr id="7" name="dlogoshape">
            <a:extLst>
              <a:ext uri="{FF2B5EF4-FFF2-40B4-BE49-F238E27FC236}">
                <a16:creationId xmlns:a16="http://schemas.microsoft.com/office/drawing/2014/main" id="{BB2D5D97-EC59-497F-8A4A-2A10BF2E030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63" y="6398996"/>
            <a:ext cx="1988206" cy="3384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</p:spTree>
    <p:extLst>
      <p:ext uri="{BB962C8B-B14F-4D97-AF65-F5344CB8AC3E}">
        <p14:creationId xmlns:p14="http://schemas.microsoft.com/office/powerpoint/2010/main" val="207139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fi-FI" sz="3200" kern="1200" cap="none" baseline="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1200" cap="none" baseline="0">
          <a:solidFill>
            <a:srgbClr val="59594A"/>
          </a:solidFill>
          <a:latin typeface="+mn-lt"/>
          <a:ea typeface="+mn-ea"/>
          <a:cs typeface="+mn-cs"/>
        </a:defRPr>
      </a:lvl1pPr>
      <a:lvl2pPr marL="56880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3200" indent="-2844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759693" y="361054"/>
            <a:ext cx="10687793" cy="9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59693" y="1440000"/>
            <a:ext cx="10687793" cy="47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571037" y="6616800"/>
            <a:ext cx="482526" cy="169200"/>
          </a:xfrm>
          <a:prstGeom prst="rect">
            <a:avLst/>
          </a:prstGeom>
        </p:spPr>
        <p:txBody>
          <a:bodyPr lIns="0" tIns="0" rIns="0" bIns="36000" anchor="ctr" anchorCtr="0"/>
          <a:lstStyle>
            <a:lvl1pPr algn="r">
              <a:defRPr lang="fi-FI" sz="1000" smtClean="0">
                <a:solidFill>
                  <a:srgbClr val="878787"/>
                </a:solidFill>
              </a:defRPr>
            </a:lvl1pPr>
          </a:lstStyle>
          <a:p>
            <a:pPr defTabSz="457200"/>
            <a:fld id="{F55E4D6E-AEF8-47CC-AEAF-ED7959F76389}" type="slidenum">
              <a:rPr lang="fi-FI" smtClean="0"/>
              <a:pPr defTabSz="457200"/>
              <a:t>‹#›</a:t>
            </a:fld>
            <a:endParaRPr lang="fi-FI" dirty="0"/>
          </a:p>
        </p:txBody>
      </p:sp>
      <p:sp>
        <p:nvSpPr>
          <p:cNvPr id="9" name="dlogoplaceholder" hidden="1"/>
          <p:cNvSpPr txBox="1"/>
          <p:nvPr userDrawn="1"/>
        </p:nvSpPr>
        <p:spPr>
          <a:xfrm>
            <a:off x="9337232" y="324000"/>
            <a:ext cx="1706844" cy="338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fi-FI" sz="800"/>
          </a:p>
        </p:txBody>
      </p:sp>
      <p:pic>
        <p:nvPicPr>
          <p:cNvPr id="7" name="dlogoshape">
            <a:extLst>
              <a:ext uri="{FF2B5EF4-FFF2-40B4-BE49-F238E27FC236}">
                <a16:creationId xmlns:a16="http://schemas.microsoft.com/office/drawing/2014/main" id="{BB2D5D97-EC59-497F-8A4A-2A10BF2E03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63" y="6398996"/>
            <a:ext cx="1988206" cy="3384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731989" y="6541200"/>
            <a:ext cx="2743200" cy="2805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fi-FI" sz="1000" smtClean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algn="ctr"/>
            <a:r>
              <a:rPr lang="fi-FI"/>
              <a:t>21.11.2023</a:t>
            </a:r>
          </a:p>
        </p:txBody>
      </p:sp>
    </p:spTree>
    <p:extLst>
      <p:ext uri="{BB962C8B-B14F-4D97-AF65-F5344CB8AC3E}">
        <p14:creationId xmlns:p14="http://schemas.microsoft.com/office/powerpoint/2010/main" val="32710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fi-FI" sz="3200" kern="1200" cap="none" baseline="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1200" cap="none" baseline="0">
          <a:solidFill>
            <a:srgbClr val="59594A"/>
          </a:solidFill>
          <a:latin typeface="+mn-lt"/>
          <a:ea typeface="+mn-ea"/>
          <a:cs typeface="+mn-cs"/>
        </a:defRPr>
      </a:lvl1pPr>
      <a:lvl2pPr marL="568800" indent="-28575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3200" indent="-2844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6D6926EE-0379-992B-1627-6A151E2E1D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8913A486-6303-CA72-7C48-49AB4A35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Kuka päättää Suomen metsien käytöstä?</a:t>
            </a:r>
            <a:endParaRPr lang="en-GB" dirty="0"/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194510B8-F697-73ED-996F-4D52BF51D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800" y="3311090"/>
            <a:ext cx="6663218" cy="1125019"/>
          </a:xfrm>
        </p:spPr>
        <p:txBody>
          <a:bodyPr/>
          <a:lstStyle/>
          <a:p>
            <a:r>
              <a:rPr lang="fi-FI" dirty="0"/>
              <a:t>Metsämiesten Säätiön 75 v. juhlaseminaari</a:t>
            </a:r>
            <a:endParaRPr lang="en-GB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61D816D-C632-2F74-5810-0EFE79D3AD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21.11.2023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3444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Kuva, joka sisältää kohteen piha-&#10;&#10;Kuvaus luotu automaattisesti, normaali luotettavuus">
            <a:extLst>
              <a:ext uri="{FF2B5EF4-FFF2-40B4-BE49-F238E27FC236}">
                <a16:creationId xmlns:a16="http://schemas.microsoft.com/office/drawing/2014/main" id="{299AFC60-8F1B-9473-9024-89B35D378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8721"/>
            <a:ext cx="12192000" cy="7036721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DB4F8864-BFE2-F8E2-6F41-15C7183ED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BE38A8-E203-701F-D716-60E9748933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96956" y="6481570"/>
            <a:ext cx="1797663" cy="281446"/>
          </a:xfrm>
        </p:spPr>
        <p:txBody>
          <a:bodyPr/>
          <a:lstStyle/>
          <a:p>
            <a:pPr algn="ctr"/>
            <a:r>
              <a:rPr lang="fi-FI"/>
              <a:t>21.11.2023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950CE9B-C69D-C96A-A3F2-44E9B4DCF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2</a:t>
            </a:fld>
            <a:endParaRPr lang="fi-FI"/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13A8FB6D-2721-0F01-5D1E-F039C2ADEF74}"/>
              </a:ext>
            </a:extLst>
          </p:cNvPr>
          <p:cNvSpPr/>
          <p:nvPr/>
        </p:nvSpPr>
        <p:spPr>
          <a:xfrm>
            <a:off x="596926" y="2565648"/>
            <a:ext cx="10850559" cy="1362722"/>
          </a:xfrm>
          <a:prstGeom prst="roundRect">
            <a:avLst/>
          </a:prstGeom>
          <a:solidFill>
            <a:schemeClr val="tx2">
              <a:alpha val="4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00" dirty="0" err="1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7ADFA737-2212-60A8-515F-22D6158BA700}"/>
              </a:ext>
            </a:extLst>
          </p:cNvPr>
          <p:cNvSpPr txBox="1"/>
          <p:nvPr/>
        </p:nvSpPr>
        <p:spPr>
          <a:xfrm>
            <a:off x="744515" y="2662487"/>
            <a:ext cx="1115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Metsä on Suomessa ”</a:t>
            </a:r>
            <a:r>
              <a:rPr lang="fi-FI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jokaisenasia</a:t>
            </a:r>
            <a:r>
              <a:rPr lang="fi-FI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9" name="Kuva 8" descr="Kuva, joka sisältää kohteen Fontti, teksti, Grafiikka, logo&#10;&#10;Kuvaus luotu automaattisesti">
            <a:extLst>
              <a:ext uri="{FF2B5EF4-FFF2-40B4-BE49-F238E27FC236}">
                <a16:creationId xmlns:a16="http://schemas.microsoft.com/office/drawing/2014/main" id="{4C22ACFA-5BF2-AF0F-D14F-EE66358E4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37" y="6267634"/>
            <a:ext cx="2335442" cy="3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21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akennus, lippu, ikkuna, piha-&#10;&#10;Kuvaus luotu automaattisesti">
            <a:extLst>
              <a:ext uri="{FF2B5EF4-FFF2-40B4-BE49-F238E27FC236}">
                <a16:creationId xmlns:a16="http://schemas.microsoft.com/office/drawing/2014/main" id="{70BC0FD2-2B8C-76F8-CBE2-ED8CBE9A9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553" y="0"/>
            <a:ext cx="5991548" cy="6858000"/>
          </a:xfrm>
          <a:prstGeom prst="rect">
            <a:avLst/>
          </a:prstGeom>
        </p:spPr>
      </p:pic>
      <p:pic>
        <p:nvPicPr>
          <p:cNvPr id="8" name="Kuva 7" descr="Kuva, joka sisältää kohteen lippu, sininen, Sähkönsininen, Taivaansininen&#10;&#10;Kuvaus luotu automaattisesti">
            <a:extLst>
              <a:ext uri="{FF2B5EF4-FFF2-40B4-BE49-F238E27FC236}">
                <a16:creationId xmlns:a16="http://schemas.microsoft.com/office/drawing/2014/main" id="{905B59E1-1A05-A68C-87E8-1E7972C57A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763"/>
            <a:ext cx="6238551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654EDCF-7AAD-00B3-F045-420F61AFAD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3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43B9E39A-BCBE-3486-6368-521131B49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C8E877A-815E-CE59-E933-DDF1CAA7BAA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fi-FI"/>
              <a:t>21.11.2023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06BC425E-FD35-4D4D-C219-4CFCCE78D62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AE424E9B-A1C3-57CB-EDE5-BD869C1A9C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2" name="Suorakulmio: Pyöristetyt kulmat 1">
            <a:extLst>
              <a:ext uri="{FF2B5EF4-FFF2-40B4-BE49-F238E27FC236}">
                <a16:creationId xmlns:a16="http://schemas.microsoft.com/office/drawing/2014/main" id="{DCF98447-BCEE-3F66-9F90-4E3DC792C9AF}"/>
              </a:ext>
            </a:extLst>
          </p:cNvPr>
          <p:cNvSpPr/>
          <p:nvPr/>
        </p:nvSpPr>
        <p:spPr>
          <a:xfrm>
            <a:off x="2104008" y="2840852"/>
            <a:ext cx="8646850" cy="1020933"/>
          </a:xfrm>
          <a:prstGeom prst="roundRect">
            <a:avLst/>
          </a:prstGeom>
          <a:solidFill>
            <a:schemeClr val="tx2">
              <a:alpha val="4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”Täällä vartioin minä”</a:t>
            </a:r>
          </a:p>
        </p:txBody>
      </p:sp>
      <p:pic>
        <p:nvPicPr>
          <p:cNvPr id="5" name="Kuva 4" descr="Kuva, joka sisältää kohteen Fontti, teksti, Grafiikka, logo&#10;&#10;Kuvaus luotu automaattisesti">
            <a:extLst>
              <a:ext uri="{FF2B5EF4-FFF2-40B4-BE49-F238E27FC236}">
                <a16:creationId xmlns:a16="http://schemas.microsoft.com/office/drawing/2014/main" id="{5E860029-400D-C81A-A605-994C48AF83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37" y="6267634"/>
            <a:ext cx="2335442" cy="3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39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piha-, kasvi, puu, pilvi&#10;&#10;Kuvaus luotu automaattisesti">
            <a:extLst>
              <a:ext uri="{FF2B5EF4-FFF2-40B4-BE49-F238E27FC236}">
                <a16:creationId xmlns:a16="http://schemas.microsoft.com/office/drawing/2014/main" id="{D8AFB031-643F-AFE1-493A-9F89416A8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872"/>
            <a:ext cx="12192000" cy="6901872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0B9D63D-C7C6-DC68-891F-4DE636F0D3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4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37E3E0D-DE0A-49B2-1A96-1D7310D0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05" y="2485129"/>
            <a:ext cx="10687793" cy="90000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C14AD890-7D95-BF3A-0C41-AA5FDEEDA65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fi-FI"/>
              <a:t>21.11.2023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4748C9E4-F118-B800-DAE5-D16957ADFA82}"/>
              </a:ext>
            </a:extLst>
          </p:cNvPr>
          <p:cNvSpPr/>
          <p:nvPr/>
        </p:nvSpPr>
        <p:spPr>
          <a:xfrm>
            <a:off x="2068497" y="2639291"/>
            <a:ext cx="7914443" cy="1231373"/>
          </a:xfrm>
          <a:prstGeom prst="roundRect">
            <a:avLst/>
          </a:prstGeom>
          <a:solidFill>
            <a:schemeClr val="tx2">
              <a:alpha val="4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00" dirty="0" err="1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86366523-398C-7B42-B890-05094E4584A2}"/>
              </a:ext>
            </a:extLst>
          </p:cNvPr>
          <p:cNvSpPr txBox="1"/>
          <p:nvPr/>
        </p:nvSpPr>
        <p:spPr>
          <a:xfrm>
            <a:off x="1109013" y="2872707"/>
            <a:ext cx="9973974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“</a:t>
            </a:r>
            <a:r>
              <a:rPr lang="en-GB" sz="4800" b="1" dirty="0" err="1">
                <a:solidFill>
                  <a:schemeClr val="bg1"/>
                </a:solidFill>
              </a:rPr>
              <a:t>Metsää</a:t>
            </a:r>
            <a:r>
              <a:rPr lang="en-GB" sz="4800" b="1" dirty="0">
                <a:solidFill>
                  <a:schemeClr val="bg1"/>
                </a:solidFill>
              </a:rPr>
              <a:t> </a:t>
            </a:r>
            <a:r>
              <a:rPr lang="en-GB" sz="4800" b="1" dirty="0" err="1">
                <a:solidFill>
                  <a:schemeClr val="bg1"/>
                </a:solidFill>
              </a:rPr>
              <a:t>älköön</a:t>
            </a:r>
            <a:r>
              <a:rPr lang="en-GB" sz="4800" b="1" dirty="0">
                <a:solidFill>
                  <a:schemeClr val="bg1"/>
                </a:solidFill>
              </a:rPr>
              <a:t> </a:t>
            </a:r>
            <a:r>
              <a:rPr lang="en-GB" sz="4800" b="1" dirty="0" err="1">
                <a:solidFill>
                  <a:schemeClr val="bg1"/>
                </a:solidFill>
              </a:rPr>
              <a:t>hävitettäkö</a:t>
            </a:r>
            <a:r>
              <a:rPr lang="en-GB" sz="4800" b="1" dirty="0">
                <a:solidFill>
                  <a:schemeClr val="bg1"/>
                </a:solidFill>
              </a:rPr>
              <a:t>”</a:t>
            </a:r>
            <a:endParaRPr lang="fi-FI" sz="4800" b="1" dirty="0">
              <a:solidFill>
                <a:schemeClr val="bg1"/>
              </a:solidFill>
            </a:endParaRPr>
          </a:p>
        </p:txBody>
      </p:sp>
      <p:pic>
        <p:nvPicPr>
          <p:cNvPr id="4" name="Kuva 3" descr="Kuva, joka sisältää kohteen Fontti, teksti, Grafiikka, logo&#10;&#10;Kuvaus luotu automaattisesti">
            <a:extLst>
              <a:ext uri="{FF2B5EF4-FFF2-40B4-BE49-F238E27FC236}">
                <a16:creationId xmlns:a16="http://schemas.microsoft.com/office/drawing/2014/main" id="{C3C780FC-90E5-12DB-880E-A8295C6F7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37" y="6267634"/>
            <a:ext cx="2335442" cy="3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04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Kuva, joka sisältää kohteen kello, kompassi&#10;&#10;Kuvaus luotu automaattisesti">
            <a:extLst>
              <a:ext uri="{FF2B5EF4-FFF2-40B4-BE49-F238E27FC236}">
                <a16:creationId xmlns:a16="http://schemas.microsoft.com/office/drawing/2014/main" id="{4EC86500-B324-AA71-8B7D-008CCBFD44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269182" cy="6858001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097344E-3C23-62A2-FD6E-68AEB1E64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5</a:t>
            </a:fld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121C0FB1-9CEE-07F4-00EA-99B87A86E8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fi-FI" dirty="0"/>
              <a:t>21.11.2023</a:t>
            </a:r>
          </a:p>
        </p:txBody>
      </p:sp>
      <p:pic>
        <p:nvPicPr>
          <p:cNvPr id="11" name="Kuva 10" descr="Kuva, joka sisältää kohteen Fontti, teksti, Grafiikka, logo&#10;&#10;Kuvaus luotu automaattisesti">
            <a:extLst>
              <a:ext uri="{FF2B5EF4-FFF2-40B4-BE49-F238E27FC236}">
                <a16:creationId xmlns:a16="http://schemas.microsoft.com/office/drawing/2014/main" id="{3DE3A5CD-2E01-4BC8-5B74-14897FA8F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37" y="6267634"/>
            <a:ext cx="2335442" cy="397611"/>
          </a:xfrm>
          <a:prstGeom prst="rect">
            <a:avLst/>
          </a:prstGeom>
        </p:spPr>
      </p:pic>
      <p:pic>
        <p:nvPicPr>
          <p:cNvPr id="13" name="Kuva 12" descr="Kuva, joka sisältää kohteen kasvi, viidakko, Maakasvi, kasvillisuus&#10;&#10;Kuvaus luotu automaattisesti">
            <a:extLst>
              <a:ext uri="{FF2B5EF4-FFF2-40B4-BE49-F238E27FC236}">
                <a16:creationId xmlns:a16="http://schemas.microsoft.com/office/drawing/2014/main" id="{0655E0F7-F0C5-C51C-5217-DE8E259DD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764" y="-36064"/>
            <a:ext cx="5978235" cy="6894064"/>
          </a:xfrm>
          <a:prstGeom prst="rect">
            <a:avLst/>
          </a:prstGeom>
        </p:spPr>
      </p:pic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2CF9FBE0-1943-8A3B-1FFF-2472F18D5413}"/>
              </a:ext>
            </a:extLst>
          </p:cNvPr>
          <p:cNvSpPr/>
          <p:nvPr/>
        </p:nvSpPr>
        <p:spPr>
          <a:xfrm>
            <a:off x="1409758" y="2715491"/>
            <a:ext cx="8202631" cy="1530927"/>
          </a:xfrm>
          <a:prstGeom prst="roundRect">
            <a:avLst/>
          </a:prstGeom>
          <a:solidFill>
            <a:schemeClr val="tx2">
              <a:alpha val="42000"/>
            </a:schemeClr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400" b="1" dirty="0">
                <a:solidFill>
                  <a:schemeClr val="bg1"/>
                </a:solidFill>
              </a:rPr>
              <a:t>Green Deal asettaa suunnan</a:t>
            </a:r>
          </a:p>
          <a:p>
            <a:pPr algn="ctr"/>
            <a:r>
              <a:rPr lang="fi-FI" sz="4400" b="1" dirty="0">
                <a:solidFill>
                  <a:schemeClr val="bg1"/>
                </a:solidFill>
              </a:rPr>
              <a:t>EU:n metsäajattelulle</a:t>
            </a:r>
          </a:p>
        </p:txBody>
      </p:sp>
    </p:spTree>
    <p:extLst>
      <p:ext uri="{BB962C8B-B14F-4D97-AF65-F5344CB8AC3E}">
        <p14:creationId xmlns:p14="http://schemas.microsoft.com/office/powerpoint/2010/main" val="117251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verkko, Hämähäkinverkko, piha-, luonto&#10;&#10;Kuvaus luotu automaattisesti">
            <a:extLst>
              <a:ext uri="{FF2B5EF4-FFF2-40B4-BE49-F238E27FC236}">
                <a16:creationId xmlns:a16="http://schemas.microsoft.com/office/drawing/2014/main" id="{79D301D5-AEA8-FE7B-B0B1-381D553B2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75218" cy="6858000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6EA4528-CEB6-C718-4EDC-A54F8F8333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6</a:t>
            </a:fld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1DFAA6D9-97E6-ECE8-F410-6C533EC3E4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fi-FI"/>
              <a:t>21.11.2023</a:t>
            </a:r>
          </a:p>
        </p:txBody>
      </p:sp>
      <p:pic>
        <p:nvPicPr>
          <p:cNvPr id="10" name="Kuva 9" descr="Kuva, joka sisältää kohteen Beige, laatikko, seinä, lattia&#10;&#10;Kuvaus luotu automaattisesti">
            <a:extLst>
              <a:ext uri="{FF2B5EF4-FFF2-40B4-BE49-F238E27FC236}">
                <a16:creationId xmlns:a16="http://schemas.microsoft.com/office/drawing/2014/main" id="{8433D442-4EAC-129B-BF14-DC6DC90069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654" y="0"/>
            <a:ext cx="6539346" cy="6858000"/>
          </a:xfrm>
          <a:prstGeom prst="rect">
            <a:avLst/>
          </a:prstGeom>
        </p:spPr>
      </p:pic>
      <p:pic>
        <p:nvPicPr>
          <p:cNvPr id="13" name="Kuva 12" descr="Kuva, joka sisältää kohteen Fontti, teksti, Grafiikka, logo&#10;&#10;Kuvaus luotu automaattisesti">
            <a:extLst>
              <a:ext uri="{FF2B5EF4-FFF2-40B4-BE49-F238E27FC236}">
                <a16:creationId xmlns:a16="http://schemas.microsoft.com/office/drawing/2014/main" id="{CC1BCED4-0250-C7FD-3254-4A134CC125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37" y="6267634"/>
            <a:ext cx="2335442" cy="397611"/>
          </a:xfrm>
          <a:prstGeom prst="rect">
            <a:avLst/>
          </a:prstGeom>
        </p:spPr>
      </p:pic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217E89F6-DEAA-55ED-9F99-3FFCB8442261}"/>
              </a:ext>
            </a:extLst>
          </p:cNvPr>
          <p:cNvSpPr/>
          <p:nvPr/>
        </p:nvSpPr>
        <p:spPr>
          <a:xfrm>
            <a:off x="1873886" y="1031391"/>
            <a:ext cx="8202631" cy="1530927"/>
          </a:xfrm>
          <a:prstGeom prst="roundRect">
            <a:avLst/>
          </a:prstGeom>
          <a:solidFill>
            <a:schemeClr val="tx2">
              <a:alpha val="42000"/>
            </a:schemeClr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i-FI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i-FI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nnakoiva ote ja vahvemmat verkostot tukemaan irti fossiilisista -politiikkaa </a:t>
            </a:r>
            <a:endParaRPr lang="fi-FI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02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38CA345-CB49-ABCA-C973-8E1E965B8A0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448800" y="6540500"/>
            <a:ext cx="2743200" cy="280988"/>
          </a:xfrm>
        </p:spPr>
        <p:txBody>
          <a:bodyPr/>
          <a:lstStyle/>
          <a:p>
            <a:pPr algn="ctr"/>
            <a:r>
              <a:rPr lang="fi-FI"/>
              <a:t>21.11.2023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927990-FD5D-A09E-A7C8-C1F0DB999D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9400" y="6616700"/>
            <a:ext cx="482600" cy="169863"/>
          </a:xfrm>
        </p:spPr>
        <p:txBody>
          <a:bodyPr/>
          <a:lstStyle/>
          <a:p>
            <a:pPr defTabSz="457200"/>
            <a:fld id="{F55E4D6E-AEF8-47CC-AEAF-ED7959F76389}" type="slidenum">
              <a:rPr lang="fi-FI" smtClean="0"/>
              <a:pPr defTabSz="45720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6668147"/>
      </p:ext>
    </p:extLst>
  </p:cSld>
  <p:clrMapOvr>
    <a:masterClrMapping/>
  </p:clrMapOvr>
</p:sld>
</file>

<file path=ppt/theme/theme1.xml><?xml version="1.0" encoding="utf-8"?>
<a:theme xmlns:a="http://schemas.openxmlformats.org/drawingml/2006/main" name="Tekstikalvopohja">
  <a:themeElements>
    <a:clrScheme name="MT viralliset värit">
      <a:dk1>
        <a:srgbClr val="59594A"/>
      </a:dk1>
      <a:lt1>
        <a:sysClr val="window" lastClr="FFFFFF"/>
      </a:lt1>
      <a:dk2>
        <a:srgbClr val="85B526"/>
      </a:dk2>
      <a:lt2>
        <a:srgbClr val="EDEDED"/>
      </a:lt2>
      <a:accent1>
        <a:srgbClr val="85B526"/>
      </a:accent1>
      <a:accent2>
        <a:srgbClr val="59594A"/>
      </a:accent2>
      <a:accent3>
        <a:srgbClr val="EF7D00"/>
      </a:accent3>
      <a:accent4>
        <a:srgbClr val="0F72A2"/>
      </a:accent4>
      <a:accent5>
        <a:srgbClr val="E8548D"/>
      </a:accent5>
      <a:accent6>
        <a:srgbClr val="000000"/>
      </a:accent6>
      <a:hlink>
        <a:srgbClr val="59594A"/>
      </a:hlink>
      <a:folHlink>
        <a:srgbClr val="87878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/>
      </a:spPr>
      <a:bodyPr rtlCol="0" anchor="ctr"/>
      <a:lstStyle>
        <a:defPPr algn="ctr">
          <a:defRPr sz="2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tsäteollisuus_pohja.potx" id="{F9791811-9F89-4B0F-90C7-608D64B9D149}" vid="{405FAC31-D500-4626-B55C-CBC8128B45C0}"/>
    </a:ext>
  </a:extLst>
</a:theme>
</file>

<file path=ppt/theme/theme2.xml><?xml version="1.0" encoding="utf-8"?>
<a:theme xmlns:a="http://schemas.openxmlformats.org/drawingml/2006/main" name="1_Tekstikalvopohja">
  <a:themeElements>
    <a:clrScheme name="MT viralliset värit">
      <a:dk1>
        <a:srgbClr val="59594A"/>
      </a:dk1>
      <a:lt1>
        <a:sysClr val="window" lastClr="FFFFFF"/>
      </a:lt1>
      <a:dk2>
        <a:srgbClr val="85B526"/>
      </a:dk2>
      <a:lt2>
        <a:srgbClr val="EDEDED"/>
      </a:lt2>
      <a:accent1>
        <a:srgbClr val="85B526"/>
      </a:accent1>
      <a:accent2>
        <a:srgbClr val="59594A"/>
      </a:accent2>
      <a:accent3>
        <a:srgbClr val="EF7D00"/>
      </a:accent3>
      <a:accent4>
        <a:srgbClr val="0F72A2"/>
      </a:accent4>
      <a:accent5>
        <a:srgbClr val="E8548D"/>
      </a:accent5>
      <a:accent6>
        <a:srgbClr val="000000"/>
      </a:accent6>
      <a:hlink>
        <a:srgbClr val="59594A"/>
      </a:hlink>
      <a:folHlink>
        <a:srgbClr val="87878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/>
      </a:spPr>
      <a:bodyPr rtlCol="0" anchor="ctr"/>
      <a:lstStyle>
        <a:defPPr algn="ctr">
          <a:defRPr sz="2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tsäteollisuus_pohja.potx" id="{2937551B-1433-4C83-BDD7-E8E08F836FE1}" vid="{7EB92907-DF44-4AA5-AAF0-7407A51B6A8B}"/>
    </a:ext>
  </a:extLst>
</a:theme>
</file>

<file path=ppt/theme/theme3.xml><?xml version="1.0" encoding="utf-8"?>
<a:theme xmlns:a="http://schemas.openxmlformats.org/drawingml/2006/main" name="2_Tekstikalvopohja">
  <a:themeElements>
    <a:clrScheme name="MT viralliset värit">
      <a:dk1>
        <a:srgbClr val="59594A"/>
      </a:dk1>
      <a:lt1>
        <a:sysClr val="window" lastClr="FFFFFF"/>
      </a:lt1>
      <a:dk2>
        <a:srgbClr val="85B526"/>
      </a:dk2>
      <a:lt2>
        <a:srgbClr val="EDEDED"/>
      </a:lt2>
      <a:accent1>
        <a:srgbClr val="85B526"/>
      </a:accent1>
      <a:accent2>
        <a:srgbClr val="59594A"/>
      </a:accent2>
      <a:accent3>
        <a:srgbClr val="EF7D00"/>
      </a:accent3>
      <a:accent4>
        <a:srgbClr val="0F72A2"/>
      </a:accent4>
      <a:accent5>
        <a:srgbClr val="E8548D"/>
      </a:accent5>
      <a:accent6>
        <a:srgbClr val="000000"/>
      </a:accent6>
      <a:hlink>
        <a:srgbClr val="59594A"/>
      </a:hlink>
      <a:folHlink>
        <a:srgbClr val="87878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/>
      </a:spPr>
      <a:bodyPr rtlCol="0" anchor="ctr"/>
      <a:lstStyle>
        <a:defPPr algn="ctr">
          <a:defRPr sz="2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tsäteollisuus_pohja.potx" id="{F9791811-9F89-4B0F-90C7-608D64B9D149}" vid="{405FAC31-D500-4626-B55C-CBC8128B45C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metsäteollisuus_pohja</Template>
  <TotalTime>716</TotalTime>
  <Words>65</Words>
  <Application>Microsoft Office PowerPoint</Application>
  <PresentationFormat>Laajakuva</PresentationFormat>
  <Paragraphs>27</Paragraphs>
  <Slides>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7</vt:i4>
      </vt:variant>
    </vt:vector>
  </HeadingPairs>
  <TitlesOfParts>
    <vt:vector size="12" baseType="lpstr">
      <vt:lpstr>Arial</vt:lpstr>
      <vt:lpstr>Calibri</vt:lpstr>
      <vt:lpstr>Tekstikalvopohja</vt:lpstr>
      <vt:lpstr>1_Tekstikalvopohja</vt:lpstr>
      <vt:lpstr>2_Tekstikalvopohja</vt:lpstr>
      <vt:lpstr>Kuka päättää Suomen metsien käytöstä?</vt:lpstr>
      <vt:lpstr> </vt:lpstr>
      <vt:lpstr> </vt:lpstr>
      <vt:lpstr> </vt:lpstr>
      <vt:lpstr>PowerPoint-esitys</vt:lpstr>
      <vt:lpstr>PowerPoint-esitys</vt:lpstr>
      <vt:lpstr>PowerPoint-esitys</vt:lpstr>
    </vt:vector>
  </TitlesOfParts>
  <Company>Metsäteollisuus 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Kuka päättää Suomen metsien käytöstä?</dc:title>
  <dc:creator>Mäkinen Mika</dc:creator>
  <cp:keywords/>
  <cp:lastModifiedBy>Ilari Pirttilä</cp:lastModifiedBy>
  <cp:revision>33</cp:revision>
  <cp:lastPrinted>2023-10-05T06:03:37Z</cp:lastPrinted>
  <dcterms:created xsi:type="dcterms:W3CDTF">2023-09-27T10:17:49Z</dcterms:created>
  <dcterms:modified xsi:type="dcterms:W3CDTF">2023-11-20T07:16:54Z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398.83.06.205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metsäteollisuus_pohja.potx</vt:lpwstr>
  </property>
  <property fmtid="{D5CDD505-2E9C-101B-9397-08002B2CF9AE}" pid="6" name="dvDefinition">
    <vt:lpwstr>252 (dd_default.xml)</vt:lpwstr>
  </property>
  <property fmtid="{D5CDD505-2E9C-101B-9397-08002B2CF9AE}" pid="7" name="dvDefinitionID">
    <vt:lpwstr>252</vt:lpwstr>
  </property>
  <property fmtid="{D5CDD505-2E9C-101B-9397-08002B2CF9AE}" pid="8" name="dvContentFile">
    <vt:lpwstr>dd_default.xml</vt:lpwstr>
  </property>
  <property fmtid="{D5CDD505-2E9C-101B-9397-08002B2CF9AE}" pid="9" name="dvGlobalVerID">
    <vt:lpwstr>398.90.05.212</vt:lpwstr>
  </property>
  <property fmtid="{D5CDD505-2E9C-101B-9397-08002B2CF9AE}" pid="10" name="dvDefinitionVersion">
    <vt:lpwstr>1.0 / 5.12.2019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0</vt:lpwstr>
  </property>
  <property fmtid="{D5CDD505-2E9C-101B-9397-08002B2CF9AE}" pid="15" name="dvDateExist">
    <vt:lpwstr>-1</vt:lpwstr>
  </property>
  <property fmtid="{D5CDD505-2E9C-101B-9397-08002B2CF9AE}" pid="16" name="dvCategory">
    <vt:lpwstr>29</vt:lpwstr>
  </property>
  <property fmtid="{D5CDD505-2E9C-101B-9397-08002B2CF9AE}" pid="17" name="dvCategory_2">
    <vt:lpwstr>0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>METE</vt:lpwstr>
  </property>
  <property fmtid="{D5CDD505-2E9C-101B-9397-08002B2CF9AE}" pid="21" name="dvSite">
    <vt:lpwstr>Yleinen</vt:lpwstr>
  </property>
  <property fmtid="{D5CDD505-2E9C-101B-9397-08002B2CF9AE}" pid="22" name="dvNumbering">
    <vt:lpwstr>0</vt:lpwstr>
  </property>
  <property fmtid="{D5CDD505-2E9C-101B-9397-08002B2CF9AE}" pid="23" name="dvDUname">
    <vt:lpwstr>Mäkinen Mika</vt:lpwstr>
  </property>
  <property fmtid="{D5CDD505-2E9C-101B-9397-08002B2CF9AE}" pid="24" name="dvDUdepartment">
    <vt:lpwstr/>
  </property>
  <property fmtid="{D5CDD505-2E9C-101B-9397-08002B2CF9AE}" pid="25" name="dvDate_Page">
    <vt:lpwstr>0</vt:lpwstr>
  </property>
  <property fmtid="{D5CDD505-2E9C-101B-9397-08002B2CF9AE}" pid="26" name="dvAuthor">
    <vt:lpwstr>Mäkinen Mika</vt:lpwstr>
  </property>
  <property fmtid="{D5CDD505-2E9C-101B-9397-08002B2CF9AE}" pid="27" name="dvAuthor_Page">
    <vt:lpwstr>0</vt:lpwstr>
  </property>
  <property fmtid="{D5CDD505-2E9C-101B-9397-08002B2CF9AE}" pid="28" name="dvSectorExist">
    <vt:lpwstr>0</vt:lpwstr>
  </property>
  <property fmtid="{D5CDD505-2E9C-101B-9397-08002B2CF9AE}" pid="29" name="dvSector">
    <vt:lpwstr/>
  </property>
  <property fmtid="{D5CDD505-2E9C-101B-9397-08002B2CF9AE}" pid="30" name="dvLahde">
    <vt:lpwstr>0</vt:lpwstr>
  </property>
  <property fmtid="{D5CDD505-2E9C-101B-9397-08002B2CF9AE}" pid="31" name="dvLahdetext">
    <vt:lpwstr/>
  </property>
  <property fmtid="{D5CDD505-2E9C-101B-9397-08002B2CF9AE}" pid="32" name="Owner">
    <vt:lpwstr>Mäkinen Mika</vt:lpwstr>
  </property>
</Properties>
</file>