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18F21-FBF4-43FD-B3FA-1EFDC2B8DC86}" v="2" dt="2023-11-12T17:05:57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Keskinen" userId="89020407-7b43-4245-87ac-6985df81695a" providerId="ADAL" clId="{E3D18F21-FBF4-43FD-B3FA-1EFDC2B8DC86}"/>
    <pc:docChg chg="undo custSel addSld modSld">
      <pc:chgData name="Sanna Keskinen" userId="89020407-7b43-4245-87ac-6985df81695a" providerId="ADAL" clId="{E3D18F21-FBF4-43FD-B3FA-1EFDC2B8DC86}" dt="2023-11-12T17:09:59.834" v="112" actId="20577"/>
      <pc:docMkLst>
        <pc:docMk/>
      </pc:docMkLst>
      <pc:sldChg chg="addSp delSp modSp new mod setBg">
        <pc:chgData name="Sanna Keskinen" userId="89020407-7b43-4245-87ac-6985df81695a" providerId="ADAL" clId="{E3D18F21-FBF4-43FD-B3FA-1EFDC2B8DC86}" dt="2023-11-12T17:09:59.834" v="112" actId="20577"/>
        <pc:sldMkLst>
          <pc:docMk/>
          <pc:sldMk cId="3669193358" sldId="258"/>
        </pc:sldMkLst>
        <pc:spChg chg="add mod">
          <ac:chgData name="Sanna Keskinen" userId="89020407-7b43-4245-87ac-6985df81695a" providerId="ADAL" clId="{E3D18F21-FBF4-43FD-B3FA-1EFDC2B8DC86}" dt="2023-11-12T17:09:59.834" v="112" actId="20577"/>
          <ac:spMkLst>
            <pc:docMk/>
            <pc:sldMk cId="3669193358" sldId="258"/>
            <ac:spMk id="4" creationId="{7F961545-E30F-2ACE-2722-05068272C8DB}"/>
          </ac:spMkLst>
        </pc:spChg>
        <pc:spChg chg="add del">
          <ac:chgData name="Sanna Keskinen" userId="89020407-7b43-4245-87ac-6985df81695a" providerId="ADAL" clId="{E3D18F21-FBF4-43FD-B3FA-1EFDC2B8DC86}" dt="2023-11-12T17:04:31.856" v="8" actId="26606"/>
          <ac:spMkLst>
            <pc:docMk/>
            <pc:sldMk cId="3669193358" sldId="258"/>
            <ac:spMk id="14" creationId="{E722B2DD-E14D-4972-9D98-5D6E61B1B2D2}"/>
          </ac:spMkLst>
        </pc:spChg>
        <pc:spChg chg="add del">
          <ac:chgData name="Sanna Keskinen" userId="89020407-7b43-4245-87ac-6985df81695a" providerId="ADAL" clId="{E3D18F21-FBF4-43FD-B3FA-1EFDC2B8DC86}" dt="2023-11-12T17:04:31.856" v="8" actId="26606"/>
          <ac:spMkLst>
            <pc:docMk/>
            <pc:sldMk cId="3669193358" sldId="258"/>
            <ac:spMk id="15" creationId="{CEFDB412-E777-0078-F60F-DCE1A485551B}"/>
          </ac:spMkLst>
        </pc:spChg>
        <pc:spChg chg="add">
          <ac:chgData name="Sanna Keskinen" userId="89020407-7b43-4245-87ac-6985df81695a" providerId="ADAL" clId="{E3D18F21-FBF4-43FD-B3FA-1EFDC2B8DC86}" dt="2023-11-12T17:04:45.605" v="12" actId="26606"/>
          <ac:spMkLst>
            <pc:docMk/>
            <pc:sldMk cId="3669193358" sldId="258"/>
            <ac:spMk id="28" creationId="{42A4FC2C-047E-45A5-965D-8E1E3BF09BC6}"/>
          </ac:spMkLst>
        </pc:spChg>
        <pc:grpChg chg="add del">
          <ac:chgData name="Sanna Keskinen" userId="89020407-7b43-4245-87ac-6985df81695a" providerId="ADAL" clId="{E3D18F21-FBF4-43FD-B3FA-1EFDC2B8DC86}" dt="2023-11-12T17:04:30.415" v="6" actId="26606"/>
          <ac:grpSpMkLst>
            <pc:docMk/>
            <pc:sldMk cId="3669193358" sldId="258"/>
            <ac:grpSpMk id="8" creationId="{26176824-7946-6969-3841-DD5C101DF42D}"/>
          </ac:grpSpMkLst>
        </pc:grpChg>
        <pc:grpChg chg="add del">
          <ac:chgData name="Sanna Keskinen" userId="89020407-7b43-4245-87ac-6985df81695a" providerId="ADAL" clId="{E3D18F21-FBF4-43FD-B3FA-1EFDC2B8DC86}" dt="2023-11-12T17:04:33.683" v="10" actId="26606"/>
          <ac:grpSpMkLst>
            <pc:docMk/>
            <pc:sldMk cId="3669193358" sldId="258"/>
            <ac:grpSpMk id="17" creationId="{26176824-7946-6969-3841-DD5C101DF42D}"/>
          </ac:grpSpMkLst>
        </pc:grpChg>
        <pc:grpChg chg="add del">
          <ac:chgData name="Sanna Keskinen" userId="89020407-7b43-4245-87ac-6985df81695a" providerId="ADAL" clId="{E3D18F21-FBF4-43FD-B3FA-1EFDC2B8DC86}" dt="2023-11-12T17:04:45.605" v="12" actId="26606"/>
          <ac:grpSpMkLst>
            <pc:docMk/>
            <pc:sldMk cId="3669193358" sldId="258"/>
            <ac:grpSpMk id="19" creationId="{723C66ED-DBBF-12CA-7F5E-813E0E7D036A}"/>
          </ac:grpSpMkLst>
        </pc:grpChg>
        <pc:picChg chg="add mod">
          <ac:chgData name="Sanna Keskinen" userId="89020407-7b43-4245-87ac-6985df81695a" providerId="ADAL" clId="{E3D18F21-FBF4-43FD-B3FA-1EFDC2B8DC86}" dt="2023-11-12T17:04:45.605" v="12" actId="26606"/>
          <ac:picMkLst>
            <pc:docMk/>
            <pc:sldMk cId="3669193358" sldId="258"/>
            <ac:picMk id="3" creationId="{9F9B8E20-69EF-92C4-DCE4-462111E861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F3CDB-46A6-059D-B885-01888032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27A9721-3145-304F-57EC-9F4E8529A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D701AB-561B-15B3-2150-97BBF425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199EC4-F170-4E96-2950-86CB13AE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D96BD7-1207-E22F-FD28-4C8EF4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1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8372D3-CD9E-43B8-CA4B-EDE7C4E8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71DD7B-571B-760D-9DD0-571F6E419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390294-3306-1921-F29F-17D766E1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5A7D3B-377C-C110-4255-E4C11C93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447640-0604-4531-B2BB-A013E6FA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79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906F7E-9CE7-7A31-892B-E1991BAB0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668289-A8C6-4C28-92DD-0099444FB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3AEEA-53C4-FDAF-C3F3-35FE3348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7044B0-AA6D-DB88-DFFB-D18888EC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9A9F38-5B6F-8454-20E5-67F6F85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07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53904-82EB-A38A-E669-F7064063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9360BB-DD94-B291-5E82-803A9507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E7203-A1F4-832A-AFF7-9D2F423C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08B00A-C5F3-C898-C67A-D12DBCFD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37F4E1-A044-A3AF-DE84-D1F5F315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5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C27930-73DA-DE26-C965-5EC8E0FA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34C165-8EEB-E0B6-ACCE-776C03F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C841F-67D6-20B4-6F1B-777774C3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E0BE82-A007-54B6-4327-3E7D5E2E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F1A8C-2E2B-990A-98DC-A05F9423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85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5D4DAA-663F-2878-E374-22B2652C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4F0A-8AF2-B6E8-8563-5CE1BFA48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D8F71D-3764-3CF7-CA35-CDE295067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D440BB-7EFE-C777-37EA-5530B61E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0D8583-0987-CC64-512B-D1CAE388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C213E8-FA9C-4BEA-FCF6-E532D081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7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12E39-921C-BBA2-B69E-85903691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BDB5AF-E818-4FDC-C94D-7783495A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98A8B4-4746-E59A-0865-D9AAADC6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84E8113-EE88-20DE-6AF3-EAF085B50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DA73D0-1C79-25BF-4B44-40496AB48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0085512-E1C2-EC4E-5611-6117CE1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201DCB-49CA-55F3-C2F1-4018E916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33DFF77-DA7D-DF3E-9F0A-3ACC13F0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79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2A08D-2BF9-4B41-13DB-256C27E0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B389004-6A41-3A3B-2061-2D3A50D5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7C5F7D-AE4D-E9F2-757A-BFB2A00A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818B64-683C-8754-AEB6-907EFB23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56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F8802F-B76D-D2DA-0609-BC0F9EF7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E2D395-28A3-E1B6-8C9D-E7A31C8E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CA456-BF5B-13B0-44D1-CE7AD46F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23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D50B6-B538-34A4-5FD2-468784C4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A8D145-C6F8-3531-0F93-FF49243EC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14F2E7-AA8F-44FD-1617-2D2587418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9D2E3C-D110-E977-B638-33E832A2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B9A73E-8111-95C7-89FF-C650A3B7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DB9E59-85A6-398F-37B7-E7B9DC6E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28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29B20-7E28-0FEA-DC78-B300A34F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B177E5-08DD-9901-9931-A62A8A88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F5872E-009B-4083-B7AA-E79C73C1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12785B-9B0C-49C2-FD6A-2F3AE253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1B3F8F-5F31-59D3-CE2E-F868C11C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4C0CB5-E0A7-5326-CBA3-C347ABD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0A3B1B-FE89-D874-5AC9-57639010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A4C953-26C9-FC0E-EE9D-6C88F10B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FBC351-F5F3-47D2-31AD-B57B97B81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19F4-DD1A-4A28-ADFC-08A0E343CDF1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183C3D-1C9A-F69F-85E1-CD46F67AF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9F0AAB-5BE4-5C32-5533-AA64E349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A840-3445-4100-B9DF-AC3D9DE66F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51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ACAB140-7DCC-30F7-732A-2AA30818D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06" b="3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1E6618C-FE6E-D01B-AD95-AE4F6D277B27}"/>
              </a:ext>
            </a:extLst>
          </p:cNvPr>
          <p:cNvSpPr txBox="1"/>
          <p:nvPr/>
        </p:nvSpPr>
        <p:spPr>
          <a:xfrm>
            <a:off x="0" y="1490008"/>
            <a:ext cx="7335748" cy="1938992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6000" b="1" dirty="0">
                <a:solidFill>
                  <a:schemeClr val="bg1"/>
                </a:solidFill>
              </a:rPr>
              <a:t>	Miten metsä 	pääsee 	mediaan?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947453-C20D-9DA7-2D92-387A182FD4FD}"/>
              </a:ext>
            </a:extLst>
          </p:cNvPr>
          <p:cNvSpPr txBox="1"/>
          <p:nvPr/>
        </p:nvSpPr>
        <p:spPr>
          <a:xfrm>
            <a:off x="8013843" y="5379390"/>
            <a:ext cx="4178157" cy="1477328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Sanna Keskinen, vastaava päätoimittaja</a:t>
            </a:r>
          </a:p>
          <a:p>
            <a:r>
              <a:rPr lang="fi-FI" b="1" dirty="0">
                <a:solidFill>
                  <a:schemeClr val="bg1"/>
                </a:solidFill>
              </a:rPr>
              <a:t>Aamulehti</a:t>
            </a:r>
          </a:p>
          <a:p>
            <a:r>
              <a:rPr lang="fi-FI" b="1" dirty="0">
                <a:solidFill>
                  <a:schemeClr val="bg1"/>
                </a:solidFill>
              </a:rPr>
              <a:t>sanna.keskinen@aamulehti.fi</a:t>
            </a:r>
          </a:p>
          <a:p>
            <a:r>
              <a:rPr lang="fi-FI" b="1" dirty="0">
                <a:solidFill>
                  <a:schemeClr val="bg1"/>
                </a:solidFill>
              </a:rPr>
              <a:t>050 4141 253</a:t>
            </a:r>
          </a:p>
          <a:p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piha-, puu, kasvi, vesi&#10;&#10;Kuvaus luotu automaattisesti">
            <a:extLst>
              <a:ext uri="{FF2B5EF4-FFF2-40B4-BE49-F238E27FC236}">
                <a16:creationId xmlns:a16="http://schemas.microsoft.com/office/drawing/2014/main" id="{9F9B8E20-69EF-92C4-DCE4-462111E86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r="58013" b="1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F961545-E30F-2ACE-2722-05068272C8DB}"/>
              </a:ext>
            </a:extLst>
          </p:cNvPr>
          <p:cNvSpPr txBox="1"/>
          <p:nvPr/>
        </p:nvSpPr>
        <p:spPr>
          <a:xfrm>
            <a:off x="262313" y="1181331"/>
            <a:ext cx="8158480" cy="5185009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Juttuja oli lähiviikkoina tehty mm.</a:t>
            </a:r>
          </a:p>
          <a:p>
            <a:pPr lvl="0">
              <a:lnSpc>
                <a:spcPct val="107000"/>
              </a:lnSpc>
            </a:pPr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-EU:n metsäkatoasetuksesta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metsän ennallistamisesta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metsästyksestä ja sen kohtaamasta kritiikistä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Elokapinasta ja Greenpeacesta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metsäteollisuuden huolesta, kun ala ei kiinnosta nuoria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uudesta Kemin sellutehtaasta ja puun käytön kasvusta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ennallistamista harjoittavasta suurmetsänomistajasta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siitä, kuinka uusiutuvan energian rakentaminen hävittää altaan metsää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vanhojen metsien suojelusta ja siihen liittyvästä poliittisesta paineesta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metsätalouden hitaudesta muuttaa toimintatapojaan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siitä, miten metsillä on rooli </a:t>
            </a:r>
            <a:r>
              <a:rPr lang="fi-FI" sz="2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ilmaston viilennyksessä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/>
              <a:t>					</a:t>
            </a:r>
            <a:r>
              <a:rPr lang="fi-FI" dirty="0">
                <a:solidFill>
                  <a:schemeClr val="bg1"/>
                </a:solidFill>
              </a:rPr>
              <a:t>(Lähteet: Aamulehti, HS, IS ja Yle)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919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Laajakuva</PresentationFormat>
  <Paragraphs>20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Keskinen</dc:creator>
  <cp:lastModifiedBy>Sanna Keskinen</cp:lastModifiedBy>
  <cp:revision>1</cp:revision>
  <dcterms:created xsi:type="dcterms:W3CDTF">2023-11-12T14:51:47Z</dcterms:created>
  <dcterms:modified xsi:type="dcterms:W3CDTF">2023-11-12T17:10:03Z</dcterms:modified>
</cp:coreProperties>
</file>