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6"/>
  </p:sldMasterIdLst>
  <p:notesMasterIdLst>
    <p:notesMasterId r:id="rId11"/>
  </p:notesMasterIdLst>
  <p:handoutMasterIdLst>
    <p:handoutMasterId r:id="rId12"/>
  </p:handoutMasterIdLst>
  <p:sldIdLst>
    <p:sldId id="2651" r:id="rId7"/>
    <p:sldId id="1830881130" r:id="rId8"/>
    <p:sldId id="953" r:id="rId9"/>
    <p:sldId id="920" r:id="rId10"/>
  </p:sldIdLst>
  <p:sldSz cx="9144000" cy="5143500" type="screen16x9"/>
  <p:notesSz cx="9144000" cy="6858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395"/>
    <a:srgbClr val="DCECCE"/>
    <a:srgbClr val="E2EFD6"/>
    <a:srgbClr val="EEF5E7"/>
    <a:srgbClr val="EAF4E2"/>
    <a:srgbClr val="F3F8EE"/>
    <a:srgbClr val="E5F1DB"/>
    <a:srgbClr val="D4E7C2"/>
    <a:srgbClr val="CBE2B6"/>
    <a:srgbClr val="C2D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82"/>
  </p:normalViewPr>
  <p:slideViewPr>
    <p:cSldViewPr snapToGrid="0" snapToObjects="1" showGuides="1">
      <p:cViewPr varScale="1">
        <p:scale>
          <a:sx n="108" d="100"/>
          <a:sy n="108" d="100"/>
        </p:scale>
        <p:origin x="7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1" d="100"/>
          <a:sy n="111" d="100"/>
        </p:scale>
        <p:origin x="244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Seilo, UPM" userId="8800e9ee-8b70-4b09-b728-186c6cef3a1f" providerId="ADAL" clId="{2E5E7AEE-2A9C-4EDA-A8A2-3C8FEAED5536}"/>
    <pc:docChg chg="undo custSel addSld modSld">
      <pc:chgData name="Janne Seilo, UPM" userId="8800e9ee-8b70-4b09-b728-186c6cef3a1f" providerId="ADAL" clId="{2E5E7AEE-2A9C-4EDA-A8A2-3C8FEAED5536}" dt="2023-11-13T14:15:43.987" v="830" actId="1076"/>
      <pc:docMkLst>
        <pc:docMk/>
      </pc:docMkLst>
      <pc:sldChg chg="modSp mod">
        <pc:chgData name="Janne Seilo, UPM" userId="8800e9ee-8b70-4b09-b728-186c6cef3a1f" providerId="ADAL" clId="{2E5E7AEE-2A9C-4EDA-A8A2-3C8FEAED5536}" dt="2023-11-13T14:15:43.987" v="830" actId="1076"/>
        <pc:sldMkLst>
          <pc:docMk/>
          <pc:sldMk cId="2406542618" sldId="953"/>
        </pc:sldMkLst>
        <pc:spChg chg="mod">
          <ac:chgData name="Janne Seilo, UPM" userId="8800e9ee-8b70-4b09-b728-186c6cef3a1f" providerId="ADAL" clId="{2E5E7AEE-2A9C-4EDA-A8A2-3C8FEAED5536}" dt="2023-11-13T14:15:43.987" v="830" actId="1076"/>
          <ac:spMkLst>
            <pc:docMk/>
            <pc:sldMk cId="2406542618" sldId="953"/>
            <ac:spMk id="7" creationId="{D326A386-461E-98B0-BF55-25C74F81E3D2}"/>
          </ac:spMkLst>
        </pc:spChg>
        <pc:spChg chg="mod">
          <ac:chgData name="Janne Seilo, UPM" userId="8800e9ee-8b70-4b09-b728-186c6cef3a1f" providerId="ADAL" clId="{2E5E7AEE-2A9C-4EDA-A8A2-3C8FEAED5536}" dt="2023-11-13T12:52:09.749" v="723" actId="1076"/>
          <ac:spMkLst>
            <pc:docMk/>
            <pc:sldMk cId="2406542618" sldId="953"/>
            <ac:spMk id="8" creationId="{FEC5B4AF-51BF-7F4D-AF54-BFD3F185067D}"/>
          </ac:spMkLst>
        </pc:spChg>
        <pc:picChg chg="mod">
          <ac:chgData name="Janne Seilo, UPM" userId="8800e9ee-8b70-4b09-b728-186c6cef3a1f" providerId="ADAL" clId="{2E5E7AEE-2A9C-4EDA-A8A2-3C8FEAED5536}" dt="2023-11-13T11:50:39.446" v="188" actId="1076"/>
          <ac:picMkLst>
            <pc:docMk/>
            <pc:sldMk cId="2406542618" sldId="953"/>
            <ac:picMk id="16" creationId="{D8793041-DFC9-4827-A2E4-E2CB857DE018}"/>
          </ac:picMkLst>
        </pc:picChg>
      </pc:sldChg>
      <pc:sldChg chg="modSp add mod modShow">
        <pc:chgData name="Janne Seilo, UPM" userId="8800e9ee-8b70-4b09-b728-186c6cef3a1f" providerId="ADAL" clId="{2E5E7AEE-2A9C-4EDA-A8A2-3C8FEAED5536}" dt="2023-11-13T14:14:27.964" v="829" actId="20577"/>
        <pc:sldMkLst>
          <pc:docMk/>
          <pc:sldMk cId="2434298779" sldId="1830881130"/>
        </pc:sldMkLst>
        <pc:spChg chg="mod">
          <ac:chgData name="Janne Seilo, UPM" userId="8800e9ee-8b70-4b09-b728-186c6cef3a1f" providerId="ADAL" clId="{2E5E7AEE-2A9C-4EDA-A8A2-3C8FEAED5536}" dt="2023-11-13T11:45:50.787" v="31" actId="1076"/>
          <ac:spMkLst>
            <pc:docMk/>
            <pc:sldMk cId="2434298779" sldId="1830881130"/>
            <ac:spMk id="2" creationId="{00000000-0000-0000-0000-000000000000}"/>
          </ac:spMkLst>
        </pc:spChg>
        <pc:spChg chg="mod">
          <ac:chgData name="Janne Seilo, UPM" userId="8800e9ee-8b70-4b09-b728-186c6cef3a1f" providerId="ADAL" clId="{2E5E7AEE-2A9C-4EDA-A8A2-3C8FEAED5536}" dt="2023-11-13T14:14:27.964" v="829" actId="20577"/>
          <ac:spMkLst>
            <pc:docMk/>
            <pc:sldMk cId="2434298779" sldId="1830881130"/>
            <ac:spMk id="75" creationId="{D931E7AD-7075-4B28-A8E3-E35CCBA9E4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4F243-7C5E-8142-AC59-61A17649E5DD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CC23-DC60-AB4E-8C7E-AAA5C08DE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213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1339-AF6D-9B46-AB59-5F373C52381B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A02DF-8A6A-7448-9375-991456AAF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02DF-8A6A-7448-9375-991456AAF1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Vuonna 2020 UPM konserni maksoi erilaisia veroja ja maksuja yhteensä noin 566 miljoonaa euroa.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244C-1EAD-4B00-A182-4B0B8835A4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55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1244C-1EAD-4B00-A182-4B0B8835A412}" type="slidenum">
              <a:rPr lang="en-US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39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, big title 5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50496" y="1408239"/>
            <a:ext cx="6836154" cy="1623885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5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66735"/>
            <a:ext cx="4059238" cy="398630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/>
              <a:t>Name Surname, Event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776AC-DB38-4097-BFFC-DBD40CEB58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8061" y="4814701"/>
            <a:ext cx="2134391" cy="291600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790DA8D7-96E0-4D6A-9DEC-89111EDE9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13" y="289568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8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673850" y="1406525"/>
            <a:ext cx="1987545" cy="1625600"/>
          </a:xfrm>
          <a:ln w="12700">
            <a:solidFill>
              <a:schemeClr val="bg1"/>
            </a:solidFill>
          </a:ln>
        </p:spPr>
        <p:txBody>
          <a:bodyPr lIns="36000" tIns="0" rIns="36000"/>
          <a:lstStyle>
            <a:lvl1pPr marL="0" indent="0" algn="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5800" y="1406525"/>
            <a:ext cx="5988049" cy="3251200"/>
          </a:xfrm>
          <a:ln w="12700">
            <a:solidFill>
              <a:schemeClr val="bg1"/>
            </a:solidFill>
          </a:ln>
        </p:spPr>
        <p:txBody>
          <a:bodyPr lIns="36000" tIns="0" rIns="36000"/>
          <a:lstStyle>
            <a:lvl1pPr marL="0" indent="0" algn="l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673850" y="3032124"/>
            <a:ext cx="1987545" cy="1625599"/>
          </a:xfrm>
          <a:ln w="12700">
            <a:solidFill>
              <a:schemeClr val="bg1"/>
            </a:solidFill>
          </a:ln>
        </p:spPr>
        <p:txBody>
          <a:bodyPr lIns="36000" tIns="0" rIns="36000"/>
          <a:lstStyle>
            <a:lvl1pPr marL="0" indent="0" algn="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8228481-C4C4-E649-B85A-2CE6C892D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3BC1785-0A9C-1D41-BF76-B4C12A530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EB5205E-8A51-9E43-AD08-42D08BBF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14A6CA-2941-4348-AE19-9B8DCF5E2CF1}"/>
              </a:ext>
            </a:extLst>
          </p:cNvPr>
          <p:cNvCxnSpPr/>
          <p:nvPr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0DDD0E-DCF9-2942-8106-36787AA1D365}"/>
              </a:ext>
            </a:extLst>
          </p:cNvPr>
          <p:cNvCxnSpPr/>
          <p:nvPr userDrawn="1"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9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5800" y="1408241"/>
            <a:ext cx="7975600" cy="2625878"/>
          </a:xfrm>
        </p:spPr>
        <p:txBody>
          <a:bodyPr lIns="36000" tIns="0" rIns="36000"/>
          <a:lstStyle>
            <a:lvl1pPr marL="0" indent="0" algn="l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4039850"/>
            <a:ext cx="7975600" cy="6178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GB" noProof="0"/>
              <a:t>Click to edit Caption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078475B-6635-154F-A507-C53F6C7F8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9706176-091E-8B45-BB20-BB9F37ADB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6C857BD-5A24-5E45-9E81-C49F07C7B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70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D6D75E-BC97-1E43-9692-E279FEAE0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148" y="1126393"/>
            <a:ext cx="6624000" cy="27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5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4520"/>
            <a:ext cx="7975600" cy="3357256"/>
          </a:xfrm>
        </p:spPr>
        <p:txBody>
          <a:bodyPr/>
          <a:lstStyle>
            <a:lvl2pPr marL="486000" indent="-180000">
              <a:buClr>
                <a:schemeClr val="tx1"/>
              </a:buClr>
              <a:buFont typeface="System Font Regular"/>
              <a:buChar char="–"/>
              <a:defRPr/>
            </a:lvl2pPr>
            <a:lvl3pPr marL="828000" indent="-144000">
              <a:buFont typeface="Arial" charset="0"/>
              <a:buChar char="•"/>
              <a:defRPr/>
            </a:lvl3pPr>
            <a:lvl4pPr marL="1170000" indent="-144000">
              <a:buClr>
                <a:schemeClr val="tx1"/>
              </a:buClr>
              <a:buFont typeface="System Font Regular"/>
              <a:buChar char="–"/>
              <a:defRPr/>
            </a:lvl4pPr>
            <a:lvl5pPr marL="1512000" indent="-144000">
              <a:buFont typeface="Arial" charset="0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45739AD-C536-DF42-8A54-D27C31D42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1E64E05-2511-5949-86CA-85A90B7F7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2C3BF7C-5B28-7847-A8EF-38A2E531F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0363E40-5C39-D846-8EBA-C8236818AC29}"/>
              </a:ext>
            </a:extLst>
          </p:cNvPr>
          <p:cNvGrpSpPr/>
          <p:nvPr/>
        </p:nvGrpSpPr>
        <p:grpSpPr>
          <a:xfrm>
            <a:off x="-131723" y="-128136"/>
            <a:ext cx="9389986" cy="5399772"/>
            <a:chOff x="-131723" y="-128136"/>
            <a:chExt cx="9389986" cy="539977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8019050-1E7A-0041-BDE2-B1FC9278746B}"/>
                </a:ext>
              </a:extLst>
            </p:cNvPr>
            <p:cNvSpPr txBox="1"/>
            <p:nvPr/>
          </p:nvSpPr>
          <p:spPr>
            <a:xfrm>
              <a:off x="43" y="0"/>
              <a:ext cx="2792098" cy="172064"/>
            </a:xfrm>
            <a:prstGeom prst="rect">
              <a:avLst/>
            </a:prstGeom>
            <a:noFill/>
          </p:spPr>
          <p:txBody>
            <a:bodyPr wrap="square" lIns="36000" tIns="18000" rIns="0" bIns="0" rtlCol="0">
              <a:spAutoFit/>
            </a:bodyPr>
            <a:lstStyle/>
            <a:p>
              <a:r>
                <a:rPr lang="en-GB" sz="1000" b="0" i="0" noProof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GRIDLINES 16:9 UPM-PPT  2019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3C07F5B-DDF7-C643-8103-B7927EF794B3}"/>
                </a:ext>
              </a:extLst>
            </p:cNvPr>
            <p:cNvGrpSpPr/>
            <p:nvPr/>
          </p:nvGrpSpPr>
          <p:grpSpPr>
            <a:xfrm>
              <a:off x="342900" y="-128136"/>
              <a:ext cx="8318500" cy="5399772"/>
              <a:chOff x="342900" y="-128136"/>
              <a:chExt cx="8318500" cy="539977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6E2AE49-2C2E-6141-AA96-F31824EDCA2F}"/>
                  </a:ext>
                </a:extLst>
              </p:cNvPr>
              <p:cNvCxnSpPr/>
              <p:nvPr/>
            </p:nvCxnSpPr>
            <p:spPr>
              <a:xfrm>
                <a:off x="3429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52D1A08-4DFD-3945-B73A-66290D5CFECC}"/>
                  </a:ext>
                </a:extLst>
              </p:cNvPr>
              <p:cNvCxnSpPr/>
              <p:nvPr/>
            </p:nvCxnSpPr>
            <p:spPr>
              <a:xfrm>
                <a:off x="10287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F37FA8B-C622-CD4F-99B8-E3AE9A2952AA}"/>
                  </a:ext>
                </a:extLst>
              </p:cNvPr>
              <p:cNvCxnSpPr/>
              <p:nvPr/>
            </p:nvCxnSpPr>
            <p:spPr>
              <a:xfrm>
                <a:off x="6858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4DBE0B9-7349-7D4F-AA34-6D93D36B7EE0}"/>
                  </a:ext>
                </a:extLst>
              </p:cNvPr>
              <p:cNvCxnSpPr/>
              <p:nvPr/>
            </p:nvCxnSpPr>
            <p:spPr>
              <a:xfrm>
                <a:off x="13716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D01358C-CA76-5D42-A4A2-067646AE4127}"/>
                  </a:ext>
                </a:extLst>
              </p:cNvPr>
              <p:cNvCxnSpPr/>
              <p:nvPr/>
            </p:nvCxnSpPr>
            <p:spPr>
              <a:xfrm>
                <a:off x="460057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5BA5CEF-2AD3-3F42-9237-DE1BDB3042A4}"/>
                  </a:ext>
                </a:extLst>
              </p:cNvPr>
              <p:cNvCxnSpPr/>
              <p:nvPr/>
            </p:nvCxnSpPr>
            <p:spPr>
              <a:xfrm>
                <a:off x="58610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C0A2F2-6473-9E4B-9093-53F3C8A009D0}"/>
                  </a:ext>
                </a:extLst>
              </p:cNvPr>
              <p:cNvCxnSpPr/>
              <p:nvPr/>
            </p:nvCxnSpPr>
            <p:spPr>
              <a:xfrm>
                <a:off x="62674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5C78233-6690-E242-A9E7-72C513A6B883}"/>
                  </a:ext>
                </a:extLst>
              </p:cNvPr>
              <p:cNvCxnSpPr/>
              <p:nvPr/>
            </p:nvCxnSpPr>
            <p:spPr>
              <a:xfrm>
                <a:off x="66738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BFBFB22-6BDC-EB43-9D56-1F6BC2AD3A1C}"/>
                  </a:ext>
                </a:extLst>
              </p:cNvPr>
              <p:cNvCxnSpPr/>
              <p:nvPr/>
            </p:nvCxnSpPr>
            <p:spPr>
              <a:xfrm>
                <a:off x="70802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EEE1CA-0757-4A48-AF1D-7F6D9A539613}"/>
                  </a:ext>
                </a:extLst>
              </p:cNvPr>
              <p:cNvCxnSpPr/>
              <p:nvPr/>
            </p:nvCxnSpPr>
            <p:spPr>
              <a:xfrm>
                <a:off x="86614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76C53E8D-82E0-914C-A132-424CCF173550}"/>
                  </a:ext>
                </a:extLst>
              </p:cNvPr>
              <p:cNvCxnSpPr/>
              <p:nvPr/>
            </p:nvCxnSpPr>
            <p:spPr>
              <a:xfrm>
                <a:off x="4743997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2C9D95-6C04-F44D-9B8B-BD8E4BC300B9}"/>
                  </a:ext>
                </a:extLst>
              </p:cNvPr>
              <p:cNvCxnSpPr/>
              <p:nvPr/>
            </p:nvCxnSpPr>
            <p:spPr>
              <a:xfrm>
                <a:off x="748982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46D5FF9-7DAF-B34D-8A08-0FBB77235B87}"/>
                </a:ext>
              </a:extLst>
            </p:cNvPr>
            <p:cNvGrpSpPr/>
            <p:nvPr/>
          </p:nvGrpSpPr>
          <p:grpSpPr>
            <a:xfrm>
              <a:off x="-131723" y="657225"/>
              <a:ext cx="9389986" cy="4349750"/>
              <a:chOff x="-131723" y="657225"/>
              <a:chExt cx="9389986" cy="434975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786F0A82-9934-994F-AD92-03CF6EF8E4F9}"/>
                  </a:ext>
                </a:extLst>
              </p:cNvPr>
              <p:cNvCxnSpPr/>
              <p:nvPr/>
            </p:nvCxnSpPr>
            <p:spPr>
              <a:xfrm>
                <a:off x="-108000" y="6572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CC7D87D-3F3B-7840-955F-AB93F104FB47}"/>
                  </a:ext>
                </a:extLst>
              </p:cNvPr>
              <p:cNvCxnSpPr/>
              <p:nvPr/>
            </p:nvCxnSpPr>
            <p:spPr>
              <a:xfrm>
                <a:off x="-108000" y="9334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5E8F5AE-6F3B-114D-ADF7-B71950A47583}"/>
                  </a:ext>
                </a:extLst>
              </p:cNvPr>
              <p:cNvCxnSpPr/>
              <p:nvPr/>
            </p:nvCxnSpPr>
            <p:spPr>
              <a:xfrm>
                <a:off x="-114350" y="14033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D65EC2D-9A97-C640-9FC8-54543E04955E}"/>
                  </a:ext>
                </a:extLst>
              </p:cNvPr>
              <p:cNvCxnSpPr/>
              <p:nvPr/>
            </p:nvCxnSpPr>
            <p:spPr>
              <a:xfrm>
                <a:off x="-114350" y="18097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60FB388-D22F-174D-A0A9-B72A3E0466AC}"/>
                  </a:ext>
                </a:extLst>
              </p:cNvPr>
              <p:cNvCxnSpPr/>
              <p:nvPr/>
            </p:nvCxnSpPr>
            <p:spPr>
              <a:xfrm>
                <a:off x="-114350" y="22161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9896719-31BC-D448-AA64-8BFBFD7A7007}"/>
                  </a:ext>
                </a:extLst>
              </p:cNvPr>
              <p:cNvCxnSpPr/>
              <p:nvPr/>
            </p:nvCxnSpPr>
            <p:spPr>
              <a:xfrm>
                <a:off x="-114350" y="26225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95AACA4-84BF-EA4F-84E5-6E66D6F848DA}"/>
                  </a:ext>
                </a:extLst>
              </p:cNvPr>
              <p:cNvCxnSpPr/>
              <p:nvPr/>
            </p:nvCxnSpPr>
            <p:spPr>
              <a:xfrm>
                <a:off x="-114350" y="30321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6808A6E-B426-1E4F-B4E5-2D5A0E61C28A}"/>
                  </a:ext>
                </a:extLst>
              </p:cNvPr>
              <p:cNvCxnSpPr/>
              <p:nvPr/>
            </p:nvCxnSpPr>
            <p:spPr>
              <a:xfrm>
                <a:off x="-131723" y="4660361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635B3AA-2522-9441-B82D-BFA5CB99FE55}"/>
                  </a:ext>
                </a:extLst>
              </p:cNvPr>
              <p:cNvCxnSpPr/>
              <p:nvPr/>
            </p:nvCxnSpPr>
            <p:spPr>
              <a:xfrm>
                <a:off x="-101737" y="4715136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52F3E45-46C6-684A-8AF6-3AE1B9C8373A}"/>
                  </a:ext>
                </a:extLst>
              </p:cNvPr>
              <p:cNvCxnSpPr/>
              <p:nvPr/>
            </p:nvCxnSpPr>
            <p:spPr>
              <a:xfrm>
                <a:off x="-108000" y="500697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8A2557F-6901-864D-B57D-19B488EA552B}"/>
              </a:ext>
            </a:extLst>
          </p:cNvPr>
          <p:cNvGrpSpPr/>
          <p:nvPr/>
        </p:nvGrpSpPr>
        <p:grpSpPr>
          <a:xfrm>
            <a:off x="-131723" y="-128136"/>
            <a:ext cx="9389986" cy="5399772"/>
            <a:chOff x="-131723" y="-128136"/>
            <a:chExt cx="9389986" cy="539977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F192CB4-7F0E-384E-A224-2D0FD844B523}"/>
                </a:ext>
              </a:extLst>
            </p:cNvPr>
            <p:cNvGrpSpPr/>
            <p:nvPr/>
          </p:nvGrpSpPr>
          <p:grpSpPr>
            <a:xfrm>
              <a:off x="342900" y="-128136"/>
              <a:ext cx="8318500" cy="5399772"/>
              <a:chOff x="342900" y="-128136"/>
              <a:chExt cx="8318500" cy="5399772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FB2DED1-3D4B-5D47-9B18-07F8FC8F6AEC}"/>
                  </a:ext>
                </a:extLst>
              </p:cNvPr>
              <p:cNvCxnSpPr/>
              <p:nvPr/>
            </p:nvCxnSpPr>
            <p:spPr>
              <a:xfrm>
                <a:off x="3429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8C3AABBF-3A17-0D41-95DE-6F687D86E604}"/>
                  </a:ext>
                </a:extLst>
              </p:cNvPr>
              <p:cNvCxnSpPr/>
              <p:nvPr/>
            </p:nvCxnSpPr>
            <p:spPr>
              <a:xfrm>
                <a:off x="10287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7410022-0719-3845-A24E-F70DA5623C29}"/>
                  </a:ext>
                </a:extLst>
              </p:cNvPr>
              <p:cNvCxnSpPr/>
              <p:nvPr/>
            </p:nvCxnSpPr>
            <p:spPr>
              <a:xfrm>
                <a:off x="6858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77CAD2C6-8EE0-EB49-B42F-7F791B4D0E7B}"/>
                  </a:ext>
                </a:extLst>
              </p:cNvPr>
              <p:cNvCxnSpPr/>
              <p:nvPr/>
            </p:nvCxnSpPr>
            <p:spPr>
              <a:xfrm>
                <a:off x="13716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08199E2-6E56-D349-A91E-C444A48723A6}"/>
                  </a:ext>
                </a:extLst>
              </p:cNvPr>
              <p:cNvCxnSpPr/>
              <p:nvPr/>
            </p:nvCxnSpPr>
            <p:spPr>
              <a:xfrm>
                <a:off x="460057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C9F489A-1AD2-AD4D-9244-9FCECEDAF2F2}"/>
                  </a:ext>
                </a:extLst>
              </p:cNvPr>
              <p:cNvCxnSpPr/>
              <p:nvPr/>
            </p:nvCxnSpPr>
            <p:spPr>
              <a:xfrm>
                <a:off x="58610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7974FD96-9686-B546-9ED6-D4AFC74AFC5B}"/>
                  </a:ext>
                </a:extLst>
              </p:cNvPr>
              <p:cNvCxnSpPr/>
              <p:nvPr/>
            </p:nvCxnSpPr>
            <p:spPr>
              <a:xfrm>
                <a:off x="62674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41F85A1A-E2B4-5E49-8D20-54534D41BB95}"/>
                  </a:ext>
                </a:extLst>
              </p:cNvPr>
              <p:cNvCxnSpPr/>
              <p:nvPr/>
            </p:nvCxnSpPr>
            <p:spPr>
              <a:xfrm>
                <a:off x="66738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50E2490-23BF-8240-ACA1-78FA31254F8B}"/>
                  </a:ext>
                </a:extLst>
              </p:cNvPr>
              <p:cNvCxnSpPr/>
              <p:nvPr/>
            </p:nvCxnSpPr>
            <p:spPr>
              <a:xfrm>
                <a:off x="70802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22F7B88-53BD-1A49-86FA-C62EC0B5F363}"/>
                  </a:ext>
                </a:extLst>
              </p:cNvPr>
              <p:cNvCxnSpPr/>
              <p:nvPr/>
            </p:nvCxnSpPr>
            <p:spPr>
              <a:xfrm>
                <a:off x="86614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344CD8C-90CA-CD49-A450-CCA9EB99C6F4}"/>
                  </a:ext>
                </a:extLst>
              </p:cNvPr>
              <p:cNvCxnSpPr/>
              <p:nvPr/>
            </p:nvCxnSpPr>
            <p:spPr>
              <a:xfrm>
                <a:off x="4743997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AE0FAB5-7AD7-B644-AE44-C0D2FC65DFA1}"/>
                  </a:ext>
                </a:extLst>
              </p:cNvPr>
              <p:cNvCxnSpPr/>
              <p:nvPr/>
            </p:nvCxnSpPr>
            <p:spPr>
              <a:xfrm>
                <a:off x="748982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F9ADC9-1E3B-A64B-B160-1077A6C6D92E}"/>
                </a:ext>
              </a:extLst>
            </p:cNvPr>
            <p:cNvGrpSpPr/>
            <p:nvPr/>
          </p:nvGrpSpPr>
          <p:grpSpPr>
            <a:xfrm>
              <a:off x="-131723" y="657225"/>
              <a:ext cx="9389986" cy="4349750"/>
              <a:chOff x="-131723" y="657225"/>
              <a:chExt cx="9389986" cy="434975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173DFA5-6F13-E24E-A5FC-9CF09020F0B3}"/>
                  </a:ext>
                </a:extLst>
              </p:cNvPr>
              <p:cNvCxnSpPr/>
              <p:nvPr/>
            </p:nvCxnSpPr>
            <p:spPr>
              <a:xfrm>
                <a:off x="-108000" y="6572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9EA1348C-835D-DD4F-8AEA-DDAAC30FE326}"/>
                  </a:ext>
                </a:extLst>
              </p:cNvPr>
              <p:cNvCxnSpPr/>
              <p:nvPr/>
            </p:nvCxnSpPr>
            <p:spPr>
              <a:xfrm>
                <a:off x="-108000" y="9334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2E2E2B3-9129-0348-B6AF-A0C228A1B475}"/>
                  </a:ext>
                </a:extLst>
              </p:cNvPr>
              <p:cNvCxnSpPr/>
              <p:nvPr/>
            </p:nvCxnSpPr>
            <p:spPr>
              <a:xfrm>
                <a:off x="-114350" y="14033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2A49957-243C-6245-85D1-3CA3E2AD26B7}"/>
                  </a:ext>
                </a:extLst>
              </p:cNvPr>
              <p:cNvCxnSpPr/>
              <p:nvPr/>
            </p:nvCxnSpPr>
            <p:spPr>
              <a:xfrm>
                <a:off x="-114350" y="18097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DB67A93-239D-C847-9E99-A688FD30701B}"/>
                  </a:ext>
                </a:extLst>
              </p:cNvPr>
              <p:cNvCxnSpPr/>
              <p:nvPr/>
            </p:nvCxnSpPr>
            <p:spPr>
              <a:xfrm>
                <a:off x="-114350" y="22161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2256FEC-C11C-A548-AB31-C57A5E70BDA4}"/>
                  </a:ext>
                </a:extLst>
              </p:cNvPr>
              <p:cNvCxnSpPr/>
              <p:nvPr/>
            </p:nvCxnSpPr>
            <p:spPr>
              <a:xfrm>
                <a:off x="-114350" y="26225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6D49231-1DE4-8642-B1EC-63A12B904316}"/>
                  </a:ext>
                </a:extLst>
              </p:cNvPr>
              <p:cNvCxnSpPr/>
              <p:nvPr/>
            </p:nvCxnSpPr>
            <p:spPr>
              <a:xfrm>
                <a:off x="-114350" y="30321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05CCB17-3A07-D547-90DD-359E5EE251EB}"/>
                  </a:ext>
                </a:extLst>
              </p:cNvPr>
              <p:cNvCxnSpPr/>
              <p:nvPr/>
            </p:nvCxnSpPr>
            <p:spPr>
              <a:xfrm>
                <a:off x="-131723" y="4660361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5A1E4D11-F86C-A048-95FE-3492116F642F}"/>
                  </a:ext>
                </a:extLst>
              </p:cNvPr>
              <p:cNvCxnSpPr/>
              <p:nvPr/>
            </p:nvCxnSpPr>
            <p:spPr>
              <a:xfrm>
                <a:off x="-101737" y="4715136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0D2EABC-8376-2541-BD23-72C16054B945}"/>
                  </a:ext>
                </a:extLst>
              </p:cNvPr>
              <p:cNvCxnSpPr/>
              <p:nvPr/>
            </p:nvCxnSpPr>
            <p:spPr>
              <a:xfrm>
                <a:off x="-108000" y="500697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BCCBD3E-A4BC-9142-A54B-A22807B5C7BF}"/>
              </a:ext>
            </a:extLst>
          </p:cNvPr>
          <p:cNvGrpSpPr/>
          <p:nvPr userDrawn="1"/>
        </p:nvGrpSpPr>
        <p:grpSpPr>
          <a:xfrm>
            <a:off x="-131723" y="-128136"/>
            <a:ext cx="9389986" cy="5399772"/>
            <a:chOff x="-131723" y="-128136"/>
            <a:chExt cx="9389986" cy="5399772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15947CA-7872-9043-8B6C-B30DE712363E}"/>
                </a:ext>
              </a:extLst>
            </p:cNvPr>
            <p:cNvGrpSpPr/>
            <p:nvPr userDrawn="1"/>
          </p:nvGrpSpPr>
          <p:grpSpPr>
            <a:xfrm>
              <a:off x="342900" y="-128136"/>
              <a:ext cx="8318500" cy="5399772"/>
              <a:chOff x="342900" y="-128136"/>
              <a:chExt cx="8318500" cy="5399772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5275F28-EF7C-6242-A8DD-EB32AB90DC01}"/>
                  </a:ext>
                </a:extLst>
              </p:cNvPr>
              <p:cNvCxnSpPr/>
              <p:nvPr userDrawn="1"/>
            </p:nvCxnSpPr>
            <p:spPr>
              <a:xfrm>
                <a:off x="3429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E0D251C7-AEB1-C74F-86B9-E26C10CBDC3E}"/>
                  </a:ext>
                </a:extLst>
              </p:cNvPr>
              <p:cNvCxnSpPr/>
              <p:nvPr userDrawn="1"/>
            </p:nvCxnSpPr>
            <p:spPr>
              <a:xfrm>
                <a:off x="10287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3F6CA06B-9747-1A40-91A1-D17392460808}"/>
                  </a:ext>
                </a:extLst>
              </p:cNvPr>
              <p:cNvCxnSpPr/>
              <p:nvPr userDrawn="1"/>
            </p:nvCxnSpPr>
            <p:spPr>
              <a:xfrm>
                <a:off x="6858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17A9B180-9CCA-7949-9D29-6887840AE4A9}"/>
                  </a:ext>
                </a:extLst>
              </p:cNvPr>
              <p:cNvCxnSpPr/>
              <p:nvPr userDrawn="1"/>
            </p:nvCxnSpPr>
            <p:spPr>
              <a:xfrm>
                <a:off x="13716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6068D33E-4315-CB40-A70D-654EECD6B3EB}"/>
                  </a:ext>
                </a:extLst>
              </p:cNvPr>
              <p:cNvCxnSpPr/>
              <p:nvPr userDrawn="1"/>
            </p:nvCxnSpPr>
            <p:spPr>
              <a:xfrm>
                <a:off x="460057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77663DB-3C66-AD44-8F2D-CEC25987F500}"/>
                  </a:ext>
                </a:extLst>
              </p:cNvPr>
              <p:cNvCxnSpPr/>
              <p:nvPr userDrawn="1"/>
            </p:nvCxnSpPr>
            <p:spPr>
              <a:xfrm>
                <a:off x="58610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D6F83B5-7B82-304B-B930-5CB8C4B3EA1B}"/>
                  </a:ext>
                </a:extLst>
              </p:cNvPr>
              <p:cNvCxnSpPr/>
              <p:nvPr userDrawn="1"/>
            </p:nvCxnSpPr>
            <p:spPr>
              <a:xfrm>
                <a:off x="62674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D3C5048A-4076-F443-BDC0-795D9C9127F5}"/>
                  </a:ext>
                </a:extLst>
              </p:cNvPr>
              <p:cNvCxnSpPr/>
              <p:nvPr userDrawn="1"/>
            </p:nvCxnSpPr>
            <p:spPr>
              <a:xfrm>
                <a:off x="66738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C7FCA3E6-6E9B-624B-857A-8E1151378E9F}"/>
                  </a:ext>
                </a:extLst>
              </p:cNvPr>
              <p:cNvCxnSpPr/>
              <p:nvPr userDrawn="1"/>
            </p:nvCxnSpPr>
            <p:spPr>
              <a:xfrm>
                <a:off x="708025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63FEEF83-2F89-194E-95C0-584F42BD0E24}"/>
                  </a:ext>
                </a:extLst>
              </p:cNvPr>
              <p:cNvCxnSpPr/>
              <p:nvPr userDrawn="1"/>
            </p:nvCxnSpPr>
            <p:spPr>
              <a:xfrm>
                <a:off x="8661400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74AEA8BC-F2E4-1248-A6A4-FFCEE109540B}"/>
                  </a:ext>
                </a:extLst>
              </p:cNvPr>
              <p:cNvCxnSpPr/>
              <p:nvPr userDrawn="1"/>
            </p:nvCxnSpPr>
            <p:spPr>
              <a:xfrm>
                <a:off x="4743997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073FD4D-678A-D24C-9601-D1B858A3E512}"/>
                  </a:ext>
                </a:extLst>
              </p:cNvPr>
              <p:cNvCxnSpPr/>
              <p:nvPr userDrawn="1"/>
            </p:nvCxnSpPr>
            <p:spPr>
              <a:xfrm>
                <a:off x="7489825" y="-128136"/>
                <a:ext cx="0" cy="539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3592CA4-F07D-FF47-AD02-11D85333C0CC}"/>
                </a:ext>
              </a:extLst>
            </p:cNvPr>
            <p:cNvGrpSpPr/>
            <p:nvPr userDrawn="1"/>
          </p:nvGrpSpPr>
          <p:grpSpPr>
            <a:xfrm>
              <a:off x="-131723" y="657225"/>
              <a:ext cx="9389986" cy="4349750"/>
              <a:chOff x="-131723" y="657225"/>
              <a:chExt cx="9389986" cy="4349750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C17926-2786-2F46-B911-82A4C89C3888}"/>
                  </a:ext>
                </a:extLst>
              </p:cNvPr>
              <p:cNvCxnSpPr/>
              <p:nvPr userDrawn="1"/>
            </p:nvCxnSpPr>
            <p:spPr>
              <a:xfrm>
                <a:off x="-108000" y="6572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B208820-50F3-3F4C-A4E8-993BC4C51A04}"/>
                  </a:ext>
                </a:extLst>
              </p:cNvPr>
              <p:cNvCxnSpPr/>
              <p:nvPr userDrawn="1"/>
            </p:nvCxnSpPr>
            <p:spPr>
              <a:xfrm>
                <a:off x="-108000" y="9334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5E45AB4-6CBD-734E-A514-C155A7290012}"/>
                  </a:ext>
                </a:extLst>
              </p:cNvPr>
              <p:cNvCxnSpPr/>
              <p:nvPr userDrawn="1"/>
            </p:nvCxnSpPr>
            <p:spPr>
              <a:xfrm>
                <a:off x="-114350" y="14033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B34A2DF-E973-2544-B19F-3DA653B98A16}"/>
                  </a:ext>
                </a:extLst>
              </p:cNvPr>
              <p:cNvCxnSpPr/>
              <p:nvPr userDrawn="1"/>
            </p:nvCxnSpPr>
            <p:spPr>
              <a:xfrm>
                <a:off x="-114350" y="18097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C6DD8C1-CC40-0D4C-9AE8-C849EB9C5785}"/>
                  </a:ext>
                </a:extLst>
              </p:cNvPr>
              <p:cNvCxnSpPr/>
              <p:nvPr userDrawn="1"/>
            </p:nvCxnSpPr>
            <p:spPr>
              <a:xfrm>
                <a:off x="-114350" y="22161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C0FE036-31EB-B749-B173-D1468AB7C248}"/>
                  </a:ext>
                </a:extLst>
              </p:cNvPr>
              <p:cNvCxnSpPr/>
              <p:nvPr userDrawn="1"/>
            </p:nvCxnSpPr>
            <p:spPr>
              <a:xfrm>
                <a:off x="-114350" y="2622550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9D86B99-99F5-104F-866E-4E6710571842}"/>
                  </a:ext>
                </a:extLst>
              </p:cNvPr>
              <p:cNvCxnSpPr/>
              <p:nvPr userDrawn="1"/>
            </p:nvCxnSpPr>
            <p:spPr>
              <a:xfrm>
                <a:off x="-114350" y="303212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3E0CFD0-5D1E-824B-9A04-E3602BB31E62}"/>
                  </a:ext>
                </a:extLst>
              </p:cNvPr>
              <p:cNvCxnSpPr/>
              <p:nvPr userDrawn="1"/>
            </p:nvCxnSpPr>
            <p:spPr>
              <a:xfrm>
                <a:off x="-131723" y="4660361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336979F8-C417-0C43-94CF-074EFDC84F56}"/>
                  </a:ext>
                </a:extLst>
              </p:cNvPr>
              <p:cNvCxnSpPr/>
              <p:nvPr userDrawn="1"/>
            </p:nvCxnSpPr>
            <p:spPr>
              <a:xfrm>
                <a:off x="-101737" y="4715136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7AC5E10-2C4E-814D-BFBC-D6E6179EA482}"/>
                  </a:ext>
                </a:extLst>
              </p:cNvPr>
              <p:cNvCxnSpPr/>
              <p:nvPr userDrawn="1"/>
            </p:nvCxnSpPr>
            <p:spPr>
              <a:xfrm>
                <a:off x="-108000" y="5006975"/>
                <a:ext cx="9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0175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4520"/>
            <a:ext cx="7975600" cy="3354396"/>
          </a:xfrm>
        </p:spPr>
        <p:txBody>
          <a:bodyPr/>
          <a:lstStyle>
            <a:lvl2pPr marL="486000" indent="-180000">
              <a:buClr>
                <a:schemeClr val="tx1"/>
              </a:buClr>
              <a:buFont typeface="System Font Regular"/>
              <a:buChar char="–"/>
              <a:defRPr/>
            </a:lvl2pPr>
            <a:lvl3pPr marL="828000" indent="-144000">
              <a:buFont typeface="Arial" charset="0"/>
              <a:buChar char="•"/>
              <a:defRPr/>
            </a:lvl3pPr>
            <a:lvl4pPr marL="1170000" indent="-144000">
              <a:buClr>
                <a:schemeClr val="tx1"/>
              </a:buClr>
              <a:buFont typeface="System Font Regular"/>
              <a:buChar char="–"/>
              <a:defRPr/>
            </a:lvl4pPr>
            <a:lvl5pPr marL="1512000" indent="-144000">
              <a:buFont typeface="Arial" charset="0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45739AD-C536-DF42-8A54-D27C31D42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1E64E05-2511-5949-86CA-85A90B7F7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Internal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2C3BF7C-5B28-7847-A8EF-38A2E531F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77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A4417FE-4717-704F-9236-1B0D40363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7D2D699-751F-6340-A797-E7410C3E0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Internal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38431FD-3CA9-FB49-8E87-850D85C9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4013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9536509-5242-4C4A-9C32-87C912B27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0AC9BF-ED61-6F42-B75C-406C493DF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Internal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F80CA8F-0A0D-8B4B-B565-13B6755E9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7805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964" y="2303037"/>
            <a:ext cx="5906001" cy="1183983"/>
          </a:xfrm>
        </p:spPr>
        <p:txBody>
          <a:bodyPr anchor="t">
            <a:noAutofit/>
          </a:bodyPr>
          <a:lstStyle>
            <a:lvl1pPr algn="r">
              <a:lnSpc>
                <a:spcPct val="89000"/>
              </a:lnSpc>
              <a:defRPr sz="3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CDA6AB-0FF1-AC48-A456-2D6065649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195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86995"/>
            <a:ext cx="3914776" cy="3026810"/>
          </a:xfrm>
        </p:spPr>
        <p:txBody>
          <a:bodyPr/>
          <a:lstStyle>
            <a:lvl2pPr marL="486000" indent="-180000">
              <a:buClr>
                <a:schemeClr val="tx1"/>
              </a:buClr>
              <a:buFont typeface="System Font Regular"/>
              <a:buChar char="–"/>
              <a:defRPr/>
            </a:lvl2pPr>
            <a:lvl3pPr marL="828000" indent="-144000">
              <a:buFont typeface="Arial" charset="0"/>
              <a:buChar char="•"/>
              <a:defRPr/>
            </a:lvl3pPr>
            <a:lvl4pPr marL="1170000" indent="-144000">
              <a:buClr>
                <a:schemeClr val="tx1"/>
              </a:buClr>
              <a:buFont typeface="System Font Regular"/>
              <a:buChar char="–"/>
              <a:defRPr/>
            </a:lvl4pPr>
            <a:lvl5pPr marL="1512000" indent="-144000">
              <a:buFont typeface="Arial" charset="0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45739AD-C536-DF42-8A54-D27C31D42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1E64E05-2511-5949-86CA-85A90B7F7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Internal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2C3BF7C-5B28-7847-A8EF-38A2E531F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B84DBBD-BBC1-664C-8C75-0F69D513B2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5798" y="1143577"/>
            <a:ext cx="3914777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0345F96-21CA-9445-AB09-1AA4AE182DD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745038" y="1686995"/>
            <a:ext cx="3916362" cy="3026810"/>
          </a:xfrm>
        </p:spPr>
        <p:txBody>
          <a:bodyPr/>
          <a:lstStyle>
            <a:lvl2pPr marL="486000" indent="-180000">
              <a:buClr>
                <a:schemeClr val="tx1"/>
              </a:buClr>
              <a:buFont typeface="System Font Regular"/>
              <a:buChar char="–"/>
              <a:defRPr/>
            </a:lvl2pPr>
            <a:lvl3pPr marL="828000" indent="-144000">
              <a:buFont typeface="Arial" charset="0"/>
              <a:buChar char="•"/>
              <a:defRPr/>
            </a:lvl3pPr>
            <a:lvl4pPr marL="1170000" indent="-144000">
              <a:buClr>
                <a:schemeClr val="tx1"/>
              </a:buClr>
              <a:buFont typeface="System Font Regular"/>
              <a:buChar char="–"/>
              <a:defRPr/>
            </a:lvl4pPr>
            <a:lvl5pPr marL="1512000" indent="-144000">
              <a:buFont typeface="Arial" charset="0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4C8AE0B1-0A43-B34B-A0BE-BA4157F506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45038" y="1143577"/>
            <a:ext cx="3916364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692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9410"/>
            <a:ext cx="5808187" cy="334950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673850" y="1408241"/>
            <a:ext cx="1987550" cy="3249484"/>
          </a:xfrm>
        </p:spPr>
        <p:txBody>
          <a:bodyPr lIns="36000" tIns="0" rIns="36000"/>
          <a:lstStyle>
            <a:lvl1pPr marL="0" indent="0" algn="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6558035-EAAD-3846-B239-674FB6DD2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EA1DAF-60FD-6E44-8757-A4C8C442E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DB3A60-1DE8-834A-9698-7B85CDD50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428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5800" y="1408240"/>
            <a:ext cx="7975600" cy="3249485"/>
          </a:xfrm>
        </p:spPr>
        <p:txBody>
          <a:bodyPr lIns="36000" tIns="0" rIns="36000"/>
          <a:lstStyle>
            <a:lvl1pPr marL="0" indent="0" algn="l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83FD6CE-813B-634B-AD35-95B83F10C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766F366-B69A-2F4E-990E-FA3AFD54C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0BBB9A2-50BB-7F4A-85EB-E86F4108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679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673850" y="1408240"/>
            <a:ext cx="1987550" cy="3249485"/>
          </a:xfrm>
          <a:ln w="12700">
            <a:solidFill>
              <a:schemeClr val="bg1"/>
            </a:solidFill>
          </a:ln>
        </p:spPr>
        <p:txBody>
          <a:bodyPr lIns="36000" tIns="0" rIns="36000"/>
          <a:lstStyle>
            <a:lvl1pPr marL="0" indent="0" algn="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5800" y="1408240"/>
            <a:ext cx="5988049" cy="3249484"/>
          </a:xfrm>
          <a:ln w="12700">
            <a:solidFill>
              <a:schemeClr val="bg1"/>
            </a:solidFill>
          </a:ln>
        </p:spPr>
        <p:txBody>
          <a:bodyPr lIns="36000" tIns="0" rIns="36000"/>
          <a:lstStyle>
            <a:lvl1pPr marL="0" indent="0" algn="l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DBEB9-538C-3A40-86AD-814EE28D4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9656"/>
            <a:ext cx="858576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8FE362D-E2F8-E14F-A4F2-1C02C8792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9656"/>
            <a:ext cx="1335301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129A686-FDD7-824F-867D-A9B458BDB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9656"/>
            <a:ext cx="448999" cy="273844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C1225-D788-9D44-9B84-B4A8FCDDB2C9}"/>
              </a:ext>
            </a:extLst>
          </p:cNvPr>
          <p:cNvCxnSpPr/>
          <p:nvPr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FD8B26-621B-1244-9240-905C8407E2FD}"/>
              </a:ext>
            </a:extLst>
          </p:cNvPr>
          <p:cNvCxnSpPr/>
          <p:nvPr userDrawn="1"/>
        </p:nvCxnSpPr>
        <p:spPr>
          <a:xfrm>
            <a:off x="6673849" y="1339850"/>
            <a:ext cx="1" cy="33178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1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7909"/>
            <a:ext cx="6805164" cy="62441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4520"/>
            <a:ext cx="7975600" cy="33572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FF1F61-27AB-D94E-AA2A-2D11090C2A5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13" y="289568"/>
            <a:ext cx="900000" cy="90000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69C450F-3B1B-2A45-A2AD-2B7614F66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09019" y="4866481"/>
            <a:ext cx="858576" cy="277019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3CF1E68-5338-5640-93E4-4A00812B9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41029" y="4866481"/>
            <a:ext cx="1335301" cy="277019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/>
              <a:t>Internal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0A215DC-457A-7B44-988C-34212BF32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7794" y="4866481"/>
            <a:ext cx="448999" cy="277019"/>
          </a:xfrm>
          <a:prstGeom prst="rect">
            <a:avLst/>
          </a:prstGeom>
        </p:spPr>
        <p:txBody>
          <a:bodyPr vert="horz" lIns="0" tIns="0" rIns="0" bIns="115200" rtlCol="0" anchor="b"/>
          <a:lstStyle>
            <a:lvl1pPr algn="r">
              <a:defRPr sz="75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47F6846-F6BF-0245-85AB-CB2C6D22512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47CB2-E596-BC43-9156-A3356C776420}"/>
              </a:ext>
            </a:extLst>
          </p:cNvPr>
          <p:cNvSpPr txBox="1"/>
          <p:nvPr/>
        </p:nvSpPr>
        <p:spPr>
          <a:xfrm>
            <a:off x="8284258" y="4911335"/>
            <a:ext cx="859742" cy="232165"/>
          </a:xfrm>
          <a:prstGeom prst="rect">
            <a:avLst/>
          </a:prstGeom>
          <a:noFill/>
        </p:spPr>
        <p:txBody>
          <a:bodyPr wrap="square" lIns="0" tIns="0" rIns="0" bIns="115200" rtlCol="0" anchor="b">
            <a:spAutoFit/>
          </a:bodyPr>
          <a:lstStyle/>
          <a:p>
            <a:r>
              <a:rPr lang="en-GB" sz="750" noProof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|  © UPM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42ED9-B1EB-D84F-A412-BFF04E01B67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88061" y="4814701"/>
            <a:ext cx="2134391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7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0000" indent="-180000" algn="l" defTabSz="6858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86000" indent="-180000" algn="l" defTabSz="685800" rtl="0" eaLnBrk="1" latinLnBrk="0" hangingPunct="1">
        <a:lnSpc>
          <a:spcPct val="100000"/>
        </a:lnSpc>
        <a:spcBef>
          <a:spcPts val="700"/>
        </a:spcBef>
        <a:buClr>
          <a:schemeClr val="tx1"/>
        </a:buClr>
        <a:buFont typeface=".AppleSystemUIFont"/>
        <a:buChar char="–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28000" indent="-144000" algn="l" defTabSz="6858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170000" indent="-144000" algn="l" defTabSz="6858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.AppleSystemUIFont" charset="-120"/>
        <a:buChar char="–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12000" indent="-144000" algn="l" defTabSz="6858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2" orient="horz" pos="588" userDrawn="1">
          <p15:clr>
            <a:srgbClr val="F26B43"/>
          </p15:clr>
        </p15:guide>
        <p15:guide id="53" orient="horz" pos="1140" userDrawn="1">
          <p15:clr>
            <a:srgbClr val="F26B43"/>
          </p15:clr>
        </p15:guide>
        <p15:guide id="54" orient="horz" pos="1396" userDrawn="1">
          <p15:clr>
            <a:srgbClr val="F26B43"/>
          </p15:clr>
        </p15:guide>
        <p15:guide id="55" orient="horz" pos="1910" userDrawn="1">
          <p15:clr>
            <a:srgbClr val="F26B43"/>
          </p15:clr>
        </p15:guide>
        <p15:guide id="56" orient="horz" pos="2934" userDrawn="1">
          <p15:clr>
            <a:srgbClr val="F26B43"/>
          </p15:clr>
        </p15:guide>
        <p15:guide id="57" orient="horz" pos="3154" userDrawn="1">
          <p15:clr>
            <a:srgbClr val="F26B43"/>
          </p15:clr>
        </p15:guide>
        <p15:guide id="58" pos="2989" userDrawn="1">
          <p15:clr>
            <a:srgbClr val="F26B43"/>
          </p15:clr>
        </p15:guide>
        <p15:guide id="59" pos="216" userDrawn="1">
          <p15:clr>
            <a:srgbClr val="F26B43"/>
          </p15:clr>
        </p15:guide>
        <p15:guide id="60" pos="432" userDrawn="1">
          <p15:clr>
            <a:srgbClr val="F26B43"/>
          </p15:clr>
        </p15:guide>
        <p15:guide id="61" pos="648" userDrawn="1">
          <p15:clr>
            <a:srgbClr val="F26B43"/>
          </p15:clr>
        </p15:guide>
        <p15:guide id="62" pos="864" userDrawn="1">
          <p15:clr>
            <a:srgbClr val="F26B43"/>
          </p15:clr>
        </p15:guide>
        <p15:guide id="63" pos="3692" userDrawn="1">
          <p15:clr>
            <a:srgbClr val="F26B43"/>
          </p15:clr>
        </p15:guide>
        <p15:guide id="64" pos="3948" userDrawn="1">
          <p15:clr>
            <a:srgbClr val="F26B43"/>
          </p15:clr>
        </p15:guide>
        <p15:guide id="65" pos="4204" userDrawn="1">
          <p15:clr>
            <a:srgbClr val="F26B43"/>
          </p15:clr>
        </p15:guide>
        <p15:guide id="66" pos="4460" userDrawn="1">
          <p15:clr>
            <a:srgbClr val="F26B43"/>
          </p15:clr>
        </p15:guide>
        <p15:guide id="67" pos="5456" userDrawn="1">
          <p15:clr>
            <a:srgbClr val="F26B43"/>
          </p15:clr>
        </p15:guide>
        <p15:guide id="68" orient="horz" pos="414" userDrawn="1">
          <p15:clr>
            <a:srgbClr val="F26B43"/>
          </p15:clr>
        </p15:guide>
        <p15:guide id="69" pos="2898" userDrawn="1">
          <p15:clr>
            <a:srgbClr val="F26B43"/>
          </p15:clr>
        </p15:guide>
        <p15:guide id="70" orient="horz" pos="884" userDrawn="1">
          <p15:clr>
            <a:srgbClr val="F26B43"/>
          </p15:clr>
        </p15:guide>
        <p15:guide id="71" orient="horz" pos="16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E362C5-9C48-094C-8AE8-CB24E21E00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568F20-C2B9-3243-A37F-764EB7FF1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96" y="994763"/>
            <a:ext cx="4781040" cy="1652616"/>
          </a:xfrm>
        </p:spPr>
        <p:txBody>
          <a:bodyPr/>
          <a:lstStyle/>
          <a:p>
            <a:r>
              <a:rPr lang="fi-FI" sz="4000" dirty="0">
                <a:solidFill>
                  <a:schemeClr val="bg1"/>
                </a:solidFill>
              </a:rPr>
              <a:t>UPM METSÄ LUPAA HYVÄÄ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0D29053-41C3-2A40-9BEF-1A432207A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96" y="2872463"/>
            <a:ext cx="4029075" cy="39863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1600" dirty="0">
                <a:solidFill>
                  <a:schemeClr val="bg1"/>
                </a:solidFill>
                <a:latin typeface="Arial"/>
                <a:cs typeface="Arial"/>
              </a:rPr>
              <a:t>Metsämiesten Säätiön 75 v juhlaseminaari Tampere</a:t>
            </a:r>
          </a:p>
          <a:p>
            <a:endParaRPr lang="fi-FI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Kommenttipuheenvuoro 16.11.2023</a:t>
            </a:r>
          </a:p>
          <a:p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Janne Seilo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aluepäällikkö</a:t>
            </a:r>
            <a:endParaRPr lang="fi-FI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A52903-206B-4AAE-8F52-0A6B7C957B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8" b="76691"/>
          <a:stretch/>
        </p:blipFill>
        <p:spPr>
          <a:xfrm>
            <a:off x="8026400" y="0"/>
            <a:ext cx="1117600" cy="1198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1CBD67-191E-4BF6-8D8B-517D32DE95C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57" r="69222"/>
          <a:stretch/>
        </p:blipFill>
        <p:spPr>
          <a:xfrm>
            <a:off x="0" y="4704080"/>
            <a:ext cx="2814320" cy="43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71A99E-CF65-453E-88F4-CF01BCF040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0439" y="968253"/>
            <a:ext cx="2652331" cy="39808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63" y="438155"/>
            <a:ext cx="7287013" cy="62441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fi-FI" dirty="0"/>
              <a:t>Metsäteollisuuden taloudellinen jalanjälki Suomessa on merkittävä</a:t>
            </a:r>
            <a:br>
              <a:rPr lang="fi-FI" dirty="0"/>
            </a:br>
            <a:endParaRPr lang="fi-FI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9F2238C-01D3-480F-9A19-0A0E6CF6A67E}"/>
              </a:ext>
            </a:extLst>
          </p:cNvPr>
          <p:cNvSpPr txBox="1"/>
          <p:nvPr/>
        </p:nvSpPr>
        <p:spPr>
          <a:xfrm>
            <a:off x="7586338" y="4150970"/>
            <a:ext cx="160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Puunostot 850 </a:t>
            </a: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milj. euroa/v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21CD81D-CD9B-4A52-8DBB-68EC0E22E96A}"/>
              </a:ext>
            </a:extLst>
          </p:cNvPr>
          <p:cNvSpPr txBox="1"/>
          <p:nvPr/>
        </p:nvSpPr>
        <p:spPr>
          <a:xfrm>
            <a:off x="6890506" y="3109000"/>
            <a:ext cx="99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>
                <a:latin typeface="Arial" panose="020B0604020202020204"/>
              </a:rPr>
              <a:t>24 tuotanto-laitosta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B57E0B1-4501-4C7D-A770-8AB48CAED05E}"/>
              </a:ext>
            </a:extLst>
          </p:cNvPr>
          <p:cNvSpPr txBox="1"/>
          <p:nvPr/>
        </p:nvSpPr>
        <p:spPr>
          <a:xfrm>
            <a:off x="7771392" y="3320577"/>
            <a:ext cx="14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Palkat yli </a:t>
            </a: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450 milj. euroa/v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427C26D-778A-41AF-90DA-4C360360310F}"/>
              </a:ext>
            </a:extLst>
          </p:cNvPr>
          <p:cNvSpPr txBox="1"/>
          <p:nvPr/>
        </p:nvSpPr>
        <p:spPr>
          <a:xfrm>
            <a:off x="5774218" y="2725252"/>
            <a:ext cx="16980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Verot ja maksut </a:t>
            </a: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lang="fi-FI" sz="1000" dirty="0">
                <a:solidFill>
                  <a:srgbClr val="464646"/>
                </a:solidFill>
                <a:latin typeface="Arial" panose="020B0604020202020204"/>
              </a:rPr>
              <a:t>530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milj. euroa/v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B54A8CF-74FD-44BA-BFE6-F604720E1BBE}"/>
              </a:ext>
            </a:extLst>
          </p:cNvPr>
          <p:cNvSpPr txBox="1"/>
          <p:nvPr/>
        </p:nvSpPr>
        <p:spPr>
          <a:xfrm>
            <a:off x="5602793" y="3731759"/>
            <a:ext cx="165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10 000 tavara- ja </a:t>
            </a: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palvelutoimittajaa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7A42B01-A92E-4B51-B2F3-D215CC4A8724}"/>
              </a:ext>
            </a:extLst>
          </p:cNvPr>
          <p:cNvSpPr/>
          <p:nvPr/>
        </p:nvSpPr>
        <p:spPr>
          <a:xfrm>
            <a:off x="6541605" y="1781287"/>
            <a:ext cx="134492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UPM Suomessa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49CB4F9-6042-41BE-857C-48A82530636D}"/>
              </a:ext>
            </a:extLst>
          </p:cNvPr>
          <p:cNvSpPr txBox="1"/>
          <p:nvPr/>
        </p:nvSpPr>
        <p:spPr>
          <a:xfrm>
            <a:off x="5451835" y="4725971"/>
            <a:ext cx="1847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12 % meriviennistä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931E7AD-7075-4B28-A8E3-E35CCBA9E4D5}"/>
              </a:ext>
            </a:extLst>
          </p:cNvPr>
          <p:cNvSpPr txBox="1"/>
          <p:nvPr/>
        </p:nvSpPr>
        <p:spPr>
          <a:xfrm>
            <a:off x="6800837" y="3621249"/>
            <a:ext cx="996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>
                <a:latin typeface="Arial" panose="020B0604020202020204"/>
              </a:rPr>
              <a:t>522 000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>
                <a:latin typeface="Arial" panose="020B0604020202020204"/>
              </a:rPr>
              <a:t>h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</a:rPr>
              <a:t>ehtaaria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>
                <a:latin typeface="Arial" panose="020B0604020202020204"/>
              </a:rPr>
              <a:t>metsää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A12E99-1A88-4AD2-BB9D-F6E9A3B0878A}"/>
              </a:ext>
            </a:extLst>
          </p:cNvPr>
          <p:cNvSpPr txBox="1"/>
          <p:nvPr/>
        </p:nvSpPr>
        <p:spPr>
          <a:xfrm>
            <a:off x="483593" y="4547981"/>
            <a:ext cx="3539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Suurimpien yritysten rooli Suomen kansantaloudessa, Etla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947CE9-8297-493C-B6A1-561F8146B01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80" y="1845807"/>
            <a:ext cx="5129884" cy="24857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CE5E11-051D-46D8-A12F-FEFE6776A0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810" y="4266645"/>
            <a:ext cx="3508375" cy="186758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116DA781-1D63-4D77-A93D-F854F29EF6FF}"/>
              </a:ext>
            </a:extLst>
          </p:cNvPr>
          <p:cNvSpPr txBox="1"/>
          <p:nvPr/>
        </p:nvSpPr>
        <p:spPr>
          <a:xfrm>
            <a:off x="1676693" y="1535785"/>
            <a:ext cx="23294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Arvonlisältään Suomen suurimmat yritykset</a:t>
            </a:r>
          </a:p>
        </p:txBody>
      </p:sp>
    </p:spTree>
    <p:extLst>
      <p:ext uri="{BB962C8B-B14F-4D97-AF65-F5344CB8AC3E}">
        <p14:creationId xmlns:p14="http://schemas.microsoft.com/office/powerpoint/2010/main" val="24342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8793041-DFC9-4827-A2E4-E2CB857DE0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EC5B4AF-51BF-7F4D-AF54-BFD3F185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7953"/>
            <a:ext cx="6805164" cy="624410"/>
          </a:xfrm>
        </p:spPr>
        <p:txBody>
          <a:bodyPr/>
          <a:lstStyle/>
          <a:p>
            <a:br>
              <a:rPr lang="fi-FI" sz="1800" dirty="0">
                <a:solidFill>
                  <a:schemeClr val="accent1"/>
                </a:solidFill>
              </a:rPr>
            </a:br>
            <a:r>
              <a:rPr lang="fi-FI" sz="2400" dirty="0">
                <a:solidFill>
                  <a:schemeClr val="accent1"/>
                </a:solidFill>
              </a:rPr>
              <a:t>Metsäammattilaiset ja</a:t>
            </a:r>
            <a:br>
              <a:rPr lang="fi-FI" sz="2400" dirty="0">
                <a:solidFill>
                  <a:schemeClr val="accent1"/>
                </a:solidFill>
              </a:rPr>
            </a:br>
            <a:r>
              <a:rPr lang="fi-FI" sz="2400" dirty="0">
                <a:solidFill>
                  <a:schemeClr val="accent1"/>
                </a:solidFill>
              </a:rPr>
              <a:t>työn jälki metsässä</a:t>
            </a:r>
            <a:endParaRPr lang="fi-FI" sz="2400" dirty="0">
              <a:solidFill>
                <a:schemeClr val="bg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3FE6B-546D-44B2-9762-B12DAF4B4CB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440E00-F962-41BF-9AE3-029C1B0BD0E7}" type="datetime1">
              <a:rPr lang="fi-FI" smtClean="0"/>
              <a:t>13.11.2023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A0BBD-DB90-4E1E-AD78-85D9EA1CB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7F6846-F6BF-0245-85AB-CB2C6D22512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7298A5-F00B-4F6B-9C9E-274CDD0DEA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1" b="78611"/>
          <a:stretch/>
        </p:blipFill>
        <p:spPr>
          <a:xfrm>
            <a:off x="8151018" y="0"/>
            <a:ext cx="992981" cy="11001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3EAF719-F248-427D-B7FD-04C597379E5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89" r="70547"/>
          <a:stretch/>
        </p:blipFill>
        <p:spPr>
          <a:xfrm>
            <a:off x="0" y="4829174"/>
            <a:ext cx="2693194" cy="314325"/>
          </a:xfrm>
          <a:prstGeom prst="rect">
            <a:avLst/>
          </a:prstGeom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D326A386-461E-98B0-BF55-25C74F81E3D2}"/>
              </a:ext>
            </a:extLst>
          </p:cNvPr>
          <p:cNvSpPr txBox="1">
            <a:spLocks/>
          </p:cNvSpPr>
          <p:nvPr/>
        </p:nvSpPr>
        <p:spPr>
          <a:xfrm>
            <a:off x="762431" y="2311642"/>
            <a:ext cx="6805164" cy="201309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i-FI" sz="1600" dirty="0">
                <a:solidFill>
                  <a:schemeClr val="bg1"/>
                </a:solidFill>
              </a:rPr>
              <a:t>Metsien hyvä hoito ja käyttö on tärkeää koko Suomelle.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i-FI" sz="1600" dirty="0">
                <a:solidFill>
                  <a:schemeClr val="bg1"/>
                </a:solidFill>
              </a:rPr>
              <a:t>Suomalaiset arvostavat monitavoitteista metsien hyödyntämistä ja metsäammattilaisia.</a:t>
            </a:r>
          </a:p>
          <a:p>
            <a:pPr>
              <a:lnSpc>
                <a:spcPct val="100000"/>
              </a:lnSpc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i-FI" sz="1600" dirty="0">
                <a:solidFill>
                  <a:schemeClr val="bg1"/>
                </a:solidFill>
              </a:rPr>
              <a:t>Metsäammattilaiset tekevät arvokasta työtä hyvinvointimme, luontokadon ehkäisemisen ja ilmastonmuutoksen torjunnan puolesta.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600" dirty="0">
                <a:solidFill>
                  <a:schemeClr val="bg1"/>
                </a:solidFill>
              </a:rPr>
              <a:t>Motivoitunut ja osaava henkilöstö on metsäteollisuuden puunhankinnan tärkein voimavara.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600" dirty="0">
                <a:solidFill>
                  <a:schemeClr val="bg1"/>
                </a:solidFill>
              </a:rPr>
              <a:t>Metsäammattilaiset ansaitsevat suuren arvostuksen!</a:t>
            </a:r>
          </a:p>
        </p:txBody>
      </p:sp>
    </p:spTree>
    <p:extLst>
      <p:ext uri="{BB962C8B-B14F-4D97-AF65-F5344CB8AC3E}">
        <p14:creationId xmlns:p14="http://schemas.microsoft.com/office/powerpoint/2010/main" val="240654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91760"/>
      </p:ext>
    </p:extLst>
  </p:cSld>
  <p:clrMapOvr>
    <a:masterClrMapping/>
  </p:clrMapOvr>
</p:sld>
</file>

<file path=ppt/theme/theme1.xml><?xml version="1.0" encoding="utf-8"?>
<a:theme xmlns:a="http://schemas.openxmlformats.org/drawingml/2006/main" name="UPM_ppt_2019_theme">
  <a:themeElements>
    <a:clrScheme name="UPM ppt-colours 2019">
      <a:dk1>
        <a:srgbClr val="464646"/>
      </a:dk1>
      <a:lt1>
        <a:srgbClr val="FFFFFF"/>
      </a:lt1>
      <a:dk2>
        <a:srgbClr val="909090"/>
      </a:dk2>
      <a:lt2>
        <a:srgbClr val="E7E7E7"/>
      </a:lt2>
      <a:accent1>
        <a:srgbClr val="79BA28"/>
      </a:accent1>
      <a:accent2>
        <a:srgbClr val="998573"/>
      </a:accent2>
      <a:accent3>
        <a:srgbClr val="455169"/>
      </a:accent3>
      <a:accent4>
        <a:srgbClr val="676361"/>
      </a:accent4>
      <a:accent5>
        <a:srgbClr val="D3D3D3"/>
      </a:accent5>
      <a:accent6>
        <a:srgbClr val="EF7726"/>
      </a:accent6>
      <a:hlink>
        <a:srgbClr val="0181B7"/>
      </a:hlink>
      <a:folHlink>
        <a:srgbClr val="0181B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PM_BBF_PPT-TEMPLATE_2019_OK" id="{8456F68D-385E-9D48-8174-5E30AEF063D4}" vid="{5444BC16-E9D7-8E48-8346-DE8B6E9496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PM Document" ma:contentTypeID="0x01010062513A61D0064E258158A25E8F1C931900FD8042D4C8DD4FD9B5FB8097F21711A1005EFEA0CAE41B97449F3347468D670635" ma:contentTypeVersion="16" ma:contentTypeDescription="Content type for UPM documents" ma:contentTypeScope="" ma:versionID="ed7d0137f595c9c9f3c24ee9efe887e9">
  <xsd:schema xmlns:xsd="http://www.w3.org/2001/XMLSchema" xmlns:xs="http://www.w3.org/2001/XMLSchema" xmlns:p="http://schemas.microsoft.com/office/2006/metadata/properties" xmlns:ns1="http://schemas.microsoft.com/sharepoint/v3" xmlns:ns2="175ca44b-b4d7-46cc-b2ac-77cfbecb6447" xmlns:ns3="http://schemas.microsoft.com/sharepoint/v3/fields" xmlns:ns4="0f1cd21f-8f6c-4f41-bf23-6ced4b24fd3e" targetNamespace="http://schemas.microsoft.com/office/2006/metadata/properties" ma:root="true" ma:fieldsID="abf71713c8306b9c72a11a8e182daa37" ns1:_="" ns2:_="" ns3:_="" ns4:_="">
    <xsd:import namespace="http://schemas.microsoft.com/sharepoint/v3"/>
    <xsd:import namespace="175ca44b-b4d7-46cc-b2ac-77cfbecb6447"/>
    <xsd:import namespace="http://schemas.microsoft.com/sharepoint/v3/fields"/>
    <xsd:import namespace="0f1cd21f-8f6c-4f41-bf23-6ced4b24fd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4:UPMDocLocationTaxHTField" minOccurs="0"/>
                <xsd:element ref="ns3:UPMDocSecurityClassification" minOccurs="0"/>
                <xsd:element ref="ns4:UPMDocUnitTaxHTField" minOccurs="0"/>
                <xsd:element ref="ns3:UPMAuthorsManager" minOccurs="0"/>
                <xsd:element ref="ns1:RoutingRuleDescription" minOccurs="0"/>
                <xsd:element ref="ns3:_Status" minOccurs="0"/>
                <xsd:element ref="ns1:_dlc_Exempt" minOccurs="0"/>
                <xsd:element ref="ns1:_dlc_ExpireDateSaved" minOccurs="0"/>
                <xsd:element ref="ns1:_dlc_ExpireDate" minOccurs="0"/>
                <xsd:element ref="ns2:TaxCatchAll" minOccurs="0"/>
                <xsd:element ref="ns4:l49349bf7ee841739703ace3d811155e" minOccurs="0"/>
                <xsd:element ref="ns2:SharedWithUsers" minOccurs="0"/>
                <xsd:element ref="ns2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7" nillable="true" ma:displayName="Description" ma:internalName="RoutingRuleDescription">
      <xsd:simpleType>
        <xsd:restriction base="dms:Text">
          <xsd:maxLength value="255"/>
        </xsd:restriction>
      </xsd:simpleType>
    </xsd:element>
    <xsd:element name="_dlc_Exempt" ma:index="1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ca44b-b4d7-46cc-b2ac-77cfbecb644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2" nillable="true" ma:displayName="Taxonomy Catch All Column" ma:hidden="true" ma:list="{4c2df9e2-c1a8-4180-a150-abf2b83906f4}" ma:internalName="TaxCatchAll" ma:showField="CatchAllData" ma:web="175ca44b-b4d7-46cc-b2ac-77cfbecb64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UPMDocSecurityClassification" ma:index="13" nillable="true" ma:displayName="Security Classification" ma:default="Internal" ma:format="Dropdown" ma:internalName="UPMDocSecurityClassification" ma:readOnly="false">
      <xsd:simpleType>
        <xsd:restriction base="dms:Choice">
          <xsd:enumeration value="Public"/>
          <xsd:enumeration value="Internal"/>
          <xsd:enumeration value="Secret"/>
          <xsd:enumeration value="Confidential"/>
        </xsd:restriction>
      </xsd:simpleType>
    </xsd:element>
    <xsd:element name="UPMAuthorsManager" ma:index="16" nillable="true" ma:displayName="Manager" ma:SearchPeopleOnly="false" ma:SharePointGroup="0" ma:internalName="UPMAuthorsManag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Status" ma:index="1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cd21f-8f6c-4f41-bf23-6ced4b24fd3e" elementFormDefault="qualified">
    <xsd:import namespace="http://schemas.microsoft.com/office/2006/documentManagement/types"/>
    <xsd:import namespace="http://schemas.microsoft.com/office/infopath/2007/PartnerControls"/>
    <xsd:element name="UPMDocLocationTaxHTField" ma:index="12" nillable="true" ma:taxonomy="true" ma:internalName="UPMDocLocationTaxHTField" ma:taxonomyFieldName="UPMDocLocation" ma:displayName="Document Location" ma:readOnly="false" ma:default="" ma:fieldId="{549349bf-7ee8-4173-9703-ace3d811155e}" ma:sspId="405430b9-e0c3-436a-8213-3ed8eec06154" ma:termSetId="b3efc571-1768-4c1c-a0a4-3b2426e116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PMDocUnitTaxHTField" ma:index="15" nillable="true" ma:taxonomy="true" ma:internalName="UPMDocUnitTaxHTField" ma:taxonomyFieldName="UPMDocUnit" ma:displayName="Unit" ma:readOnly="false" ma:default="" ma:fieldId="{f2510473-2fd0-492f-87aa-022a70cb4461}" ma:sspId="405430b9-e0c3-436a-8213-3ed8eec06154" ma:termSetId="a0a075c5-4618-4626-b7e2-19bdff065b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9349bf7ee841739703ace3d811155e" ma:index="23" nillable="true" ma:displayName="Location_0" ma:hidden="true" ma:internalName="l49349bf7ee841739703ace3d811155e">
      <xsd:simpleType>
        <xsd:restriction base="dms:Note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PMAuthorsManager xmlns="http://schemas.microsoft.com/sharepoint/v3/fields">
      <UserInfo>
        <DisplayName/>
        <AccountId xsi:nil="true"/>
        <AccountType/>
      </UserInfo>
    </UPMAuthorsManager>
    <_Status xmlns="http://schemas.microsoft.com/sharepoint/v3/fields">Not Started</_Status>
    <UPMDocSecurityClassification xmlns="http://schemas.microsoft.com/sharepoint/v3/fields">Internal</UPMDocSecurityClassification>
    <UPMDocLocationTaxHTField xmlns="0f1cd21f-8f6c-4f41-bf23-6ced4b24fd3e">
      <Terms xmlns="http://schemas.microsoft.com/office/infopath/2007/PartnerControls"/>
    </UPMDocLocationTaxHTField>
    <RoutingRuleDescription xmlns="http://schemas.microsoft.com/sharepoint/v3" xsi:nil="true"/>
    <TaxCatchAll xmlns="175ca44b-b4d7-46cc-b2ac-77cfbecb6447"/>
    <UPMDocUnitTaxHTField xmlns="0f1cd21f-8f6c-4f41-bf23-6ced4b24fd3e">
      <Terms xmlns="http://schemas.microsoft.com/office/infopath/2007/PartnerControls"/>
    </UPMDocUnitTaxHTField>
    <l49349bf7ee841739703ace3d811155e xmlns="0f1cd21f-8f6c-4f41-bf23-6ced4b24fd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p:Policy xmlns:p="office.server.policy" id="3F90A210-A2F2-48AA-803A-99467E888D94" local="false">
  <p:Name>Default UPM document policy handling</p:Name>
  <p:Description>Cleans up databases for information that's not relevant and outdated.</p:Description>
  <p:Statement>Pending deletion of the document will be notified if it is not modified in 30 months.</p:Statement>
  <p:PolicyItems>
    <p:PolicyItem featureId="Microsoft.Office.RecordsManagement.PolicyFeatures.Expiration" staticId="0x01010062513A61D0064E258158A25E8F1C9319|-1989837672" UniqueId="d00278ef-25db-454e-8c10-3d4324b72f99">
      <p:Name>Retention</p:Name>
      <p:Description>Automatic scheduling of content for processing, and performing a retention action on content that has reached its due date.</p:Description>
      <p:CustomData>
        <Schedules nextStageId="5">
          <Schedule type="Default">
            <stages>
              <data stageId="1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DeletePreviousDrafts"/>
              </data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DeletePreviousVersions"/>
              </data>
              <data stageId="3" recur="true" offset="10" unit="days">
                <formula id="Microsoft.Office.RecordsManagement.PolicyFeatures.Expiration.Formula.BuiltIn">
                  <number>30</number>
                  <property>Modified</property>
                  <propertyId>28cf69c5-fa48-462a-b5cd-27b6f9d2bd5f</propertyId>
                  <period>months</period>
                </formula>
                <action type="action" id="UPM.Expiration.Action.SendEmailCreatorModifier"/>
              </data>
              <data stageId="4">
                <formula id="Microsoft.Office.RecordsManagement.PolicyFeatures.Expiration.Formula.BuiltIn">
                  <number>36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13A3CB79-79C3-4368-8CCB-E179060A3D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5ca44b-b4d7-46cc-b2ac-77cfbecb6447"/>
    <ds:schemaRef ds:uri="http://schemas.microsoft.com/sharepoint/v3/fields"/>
    <ds:schemaRef ds:uri="0f1cd21f-8f6c-4f41-bf23-6ced4b24fd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B143F-34F0-4A04-82EF-1B4E7E8C1566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0f1cd21f-8f6c-4f41-bf23-6ced4b24fd3e"/>
    <ds:schemaRef ds:uri="http://schemas.microsoft.com/sharepoint/v3"/>
    <ds:schemaRef ds:uri="175ca44b-b4d7-46cc-b2ac-77cfbecb6447"/>
  </ds:schemaRefs>
</ds:datastoreItem>
</file>

<file path=customXml/itemProps3.xml><?xml version="1.0" encoding="utf-8"?>
<ds:datastoreItem xmlns:ds="http://schemas.openxmlformats.org/officeDocument/2006/customXml" ds:itemID="{B81154B7-5656-4134-B4A4-3E0AA446BDB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25D1858-D7FF-489C-B34C-548F5CC114C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ACCACDF-5976-4CCA-86B5-4447D806261B}">
  <ds:schemaRefs>
    <ds:schemaRef ds:uri="office.server.policy"/>
  </ds:schemaRefs>
</ds:datastoreItem>
</file>

<file path=docMetadata/LabelInfo.xml><?xml version="1.0" encoding="utf-8"?>
<clbl:labelList xmlns:clbl="http://schemas.microsoft.com/office/2020/mipLabelMetadata">
  <clbl:label id="{9eab37f0-91c6-47e3-9c00-fe8544bd272e}" enabled="0" method="" siteId="{9eab37f0-91c6-47e3-9c00-fe8544bd27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</TotalTime>
  <Words>154</Words>
  <Application>Microsoft Office PowerPoint</Application>
  <PresentationFormat>On-screen Show (16:9)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.AppleSystemUIFont</vt:lpstr>
      <vt:lpstr>Arial</vt:lpstr>
      <vt:lpstr>Calibri</vt:lpstr>
      <vt:lpstr>System Font Regular</vt:lpstr>
      <vt:lpstr>Wingdings</vt:lpstr>
      <vt:lpstr>UPM_ppt_2019_theme</vt:lpstr>
      <vt:lpstr>UPM METSÄ LUPAA HYVÄÄ</vt:lpstr>
      <vt:lpstr>Metsäteollisuuden taloudellinen jalanjälki Suomessa on merkittävä </vt:lpstr>
      <vt:lpstr> Metsäammattilaiset ja työn jälki metsässä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UPM METSÄ LUPAA HYVÄÄ</dc:title>
  <dc:creator>Janne Seilo, UPM</dc:creator>
  <cp:lastModifiedBy>Janne Seilo, UPM</cp:lastModifiedBy>
  <cp:revision>1</cp:revision>
  <cp:lastPrinted>2018-05-24T06:55:31Z</cp:lastPrinted>
  <dcterms:created xsi:type="dcterms:W3CDTF">2023-11-13T11:39:02Z</dcterms:created>
  <dcterms:modified xsi:type="dcterms:W3CDTF">2023-11-13T14:16:16Z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0x01010062513A61D0064E258158A25E8F1C931900FD8042D4C8DD4FD9B5FB8097F21711A1005EFEA0CAE41B97449F3347468D670635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UPMDocLocation">
    <vt:lpwstr/>
  </property>
  <property fmtid="{D5CDD505-2E9C-101B-9397-08002B2CF9AE}" pid="6" name="UPMDocUnit">
    <vt:lpwstr/>
  </property>
</Properties>
</file>